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68" r:id="rId4"/>
    <p:sldId id="269" r:id="rId5"/>
    <p:sldId id="272" r:id="rId6"/>
    <p:sldId id="270" r:id="rId7"/>
    <p:sldId id="271" r:id="rId8"/>
    <p:sldId id="265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Proxima Nova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84"/>
    <p:restoredTop sz="75232" autoAdjust="0"/>
  </p:normalViewPr>
  <p:slideViewPr>
    <p:cSldViewPr snapToGrid="0">
      <p:cViewPr varScale="1">
        <p:scale>
          <a:sx n="86" d="100"/>
          <a:sy n="86" d="100"/>
        </p:scale>
        <p:origin x="97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advocac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44d9947b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44d9947b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dd0ebe2b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dd0ebe2b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32bd1d4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32bd1d4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Real Academia Española (https://www.rae.es/): 2. Interceder, hablar en favor de alguien o de algo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(En ingles: </a:t>
            </a:r>
            <a:r>
              <a:rPr lang="en" dirty="0">
                <a:solidFill>
                  <a:srgbClr val="1155CC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Merriam-Webster Dictionary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act or process of supporting a cause or proposal; the act or process of advocating for something)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s-US" dirty="0"/>
              <a:t>“Ambientalismo en mi jardín”</a:t>
            </a:r>
          </a:p>
        </p:txBody>
      </p:sp>
    </p:spTree>
    <p:extLst>
      <p:ext uri="{BB962C8B-B14F-4D97-AF65-F5344CB8AC3E}">
        <p14:creationId xmlns:p14="http://schemas.microsoft.com/office/powerpoint/2010/main" val="428696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s-US" dirty="0"/>
              <a:t>“Las carpas invasivas de Kentucky”</a:t>
            </a:r>
          </a:p>
        </p:txBody>
      </p:sp>
    </p:spTree>
    <p:extLst>
      <p:ext uri="{BB962C8B-B14F-4D97-AF65-F5344CB8AC3E}">
        <p14:creationId xmlns:p14="http://schemas.microsoft.com/office/powerpoint/2010/main" val="3418042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193b6b2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193b6b2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Challenge: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conducting some initial research, create a short one-page outline of the film you would make, and include the following: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¿Cuál es el asunto en el centro de tu historia?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¿Quiénes están involucrados – quienes son los impactados? ¿Quiénes son los que toman las decisiones? ¿Quiénes están participando activamente?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¿Cuáles puntos de vista/voces incluirías en tu historia? ¿Cómo – entrevistas, citas directas, narración?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¿Cuáles tomas/imágenes te gustaría recolectar para ayudarte a contar tu historia?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¿Quién sería la audiencia preferida para este filme?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¿</a:t>
            </a: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Cuáles acciones te gustaría que tu público tomara luego de ver tu filme?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vXLTi5n3p14?t=689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youtu.be/vXLTi5n3p14?t=20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6-Mi1uY9AE&amp;ab_channel=RamseyCounty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iso0VH7Z04&amp;ab_channel=CopperQuartzMedia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qDQD8cvO5Y&amp;ab_channel=KissTheGround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xqBzrx9yIE&amp;ab_channel=centerforfoodsafety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youtu.be/vXLTi5n3p14?t=40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pbs.org/video/invasive-carp-of-kentucky-nu38pv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5725"/>
            <a:ext cx="9173229" cy="609545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110250" y="1459025"/>
            <a:ext cx="2923500" cy="7773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500" dirty="0">
                <a:solidFill>
                  <a:srgbClr val="EFEFEF"/>
                </a:solidFill>
                <a:latin typeface="Proxima Nova"/>
                <a:ea typeface="Proxima Nova"/>
                <a:cs typeface="Proxima Nova"/>
                <a:sym typeface="Proxima Nova"/>
              </a:rPr>
              <a:t>capítulo </a:t>
            </a:r>
            <a:r>
              <a:rPr lang="en" sz="2500" dirty="0">
                <a:solidFill>
                  <a:srgbClr val="EFEFEF"/>
                </a:solidFill>
                <a:latin typeface="Proxima Nova"/>
                <a:ea typeface="Proxima Nova"/>
                <a:cs typeface="Proxima Nova"/>
                <a:sym typeface="Proxima Nova"/>
              </a:rPr>
              <a:t>7</a:t>
            </a:r>
            <a:endParaRPr sz="2500" dirty="0">
              <a:solidFill>
                <a:srgbClr val="EFEF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39975" y="2675625"/>
            <a:ext cx="8722500" cy="109770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6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La Abogacía y La Justicia Alimenticia</a:t>
            </a:r>
            <a:endParaRPr sz="2600" dirty="0">
              <a:solidFill>
                <a:srgbClr val="EFEF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07225"/>
            <a:ext cx="9192779" cy="61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804425" y="172525"/>
            <a:ext cx="7178400" cy="845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4800" b="1" dirty="0">
                <a:solidFill>
                  <a:srgbClr val="5AE075"/>
                </a:solidFill>
                <a:latin typeface="Proxima Nova"/>
                <a:ea typeface="Proxima Nova"/>
                <a:cs typeface="Proxima Nova"/>
                <a:sym typeface="Proxima Nova"/>
              </a:rPr>
              <a:t>¿Qué es “abogar”? </a:t>
            </a:r>
            <a:endParaRPr sz="4800" b="1" dirty="0">
              <a:solidFill>
                <a:srgbClr val="5AE07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339850" y="1090200"/>
            <a:ext cx="4778100" cy="524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¿Cómo se hace?  </a:t>
            </a: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096107" y="1614300"/>
            <a:ext cx="3958918" cy="563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US" sz="180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¿Qué tienen que ver la historia/narración con la abogacía? </a:t>
            </a:r>
            <a:endParaRPr dirty="0"/>
          </a:p>
        </p:txBody>
      </p:sp>
      <p:pic>
        <p:nvPicPr>
          <p:cNvPr id="6" name="Google Shape;77;p16">
            <a:hlinkClick r:id="rId4"/>
            <a:extLst>
              <a:ext uri="{FF2B5EF4-FFF2-40B4-BE49-F238E27FC236}">
                <a16:creationId xmlns:a16="http://schemas.microsoft.com/office/drawing/2014/main" id="{99CB5AFD-1187-4D42-AE10-85439E3CCB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7286" y="3106157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Google Shape;77;p16">
            <a:hlinkClick r:id="rId6"/>
            <a:extLst>
              <a:ext uri="{FF2B5EF4-FFF2-40B4-BE49-F238E27FC236}">
                <a16:creationId xmlns:a16="http://schemas.microsoft.com/office/drawing/2014/main" id="{12A07D3B-F170-0547-A348-B5FABC1B05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0225" y="3090767"/>
            <a:ext cx="887725" cy="92150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31A84-F0F7-2B4C-A0D3-4C0E2724E00A}"/>
              </a:ext>
            </a:extLst>
          </p:cNvPr>
          <p:cNvSpPr txBox="1"/>
          <p:nvPr/>
        </p:nvSpPr>
        <p:spPr>
          <a:xfrm>
            <a:off x="5181600" y="4053300"/>
            <a:ext cx="326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Greenswell</a:t>
            </a:r>
            <a:r>
              <a:rPr lang="en-US" sz="2400" b="1" dirty="0">
                <a:solidFill>
                  <a:schemeClr val="bg1"/>
                </a:solidFill>
              </a:rPr>
              <a:t> &amp; Divest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FFBA-DD3E-DF4E-9616-AED935B3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21733"/>
            <a:ext cx="8520600" cy="841800"/>
          </a:xfrm>
        </p:spPr>
        <p:txBody>
          <a:bodyPr/>
          <a:lstStyle/>
          <a:p>
            <a:r>
              <a:rPr lang="es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Abogacía por la Justicia Alimenticia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Google Shape;77;p16">
            <a:hlinkClick r:id="rId3"/>
            <a:extLst>
              <a:ext uri="{FF2B5EF4-FFF2-40B4-BE49-F238E27FC236}">
                <a16:creationId xmlns:a16="http://schemas.microsoft.com/office/drawing/2014/main" id="{15B58C90-3AB6-E446-A783-04EBE002DF3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219" y="1497491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" name="Google Shape;77;p16">
            <a:hlinkClick r:id="rId5"/>
            <a:extLst>
              <a:ext uri="{FF2B5EF4-FFF2-40B4-BE49-F238E27FC236}">
                <a16:creationId xmlns:a16="http://schemas.microsoft.com/office/drawing/2014/main" id="{6120FC66-37F1-9C45-9540-F8203E11F47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65764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92AD16-CB62-7B49-8423-6C3BDD330BF9}"/>
              </a:ext>
            </a:extLst>
          </p:cNvPr>
          <p:cNvSpPr txBox="1"/>
          <p:nvPr/>
        </p:nvSpPr>
        <p:spPr>
          <a:xfrm>
            <a:off x="311700" y="2509433"/>
            <a:ext cx="1652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What is Food Justice?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5AFBF-10F8-B24B-BE85-EB0E9821134D}"/>
              </a:ext>
            </a:extLst>
          </p:cNvPr>
          <p:cNvSpPr txBox="1"/>
          <p:nvPr/>
        </p:nvSpPr>
        <p:spPr>
          <a:xfrm>
            <a:off x="3901385" y="2509431"/>
            <a:ext cx="2207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Food for the Rest of Us</a:t>
            </a:r>
          </a:p>
        </p:txBody>
      </p:sp>
    </p:spTree>
    <p:extLst>
      <p:ext uri="{BB962C8B-B14F-4D97-AF65-F5344CB8AC3E}">
        <p14:creationId xmlns:p14="http://schemas.microsoft.com/office/powerpoint/2010/main" val="89942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7;p16">
            <a:hlinkClick r:id="rId3"/>
            <a:extLst>
              <a:ext uri="{FF2B5EF4-FFF2-40B4-BE49-F238E27FC236}">
                <a16:creationId xmlns:a16="http://schemas.microsoft.com/office/drawing/2014/main" id="{C2FDA097-4712-854C-8D31-4E3CB589F6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757" y="1650246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78E4A-9883-7B4F-A114-D393FA38D81E}"/>
              </a:ext>
            </a:extLst>
          </p:cNvPr>
          <p:cNvSpPr txBox="1"/>
          <p:nvPr/>
        </p:nvSpPr>
        <p:spPr>
          <a:xfrm>
            <a:off x="581928" y="2918465"/>
            <a:ext cx="2207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Compost Story</a:t>
            </a:r>
          </a:p>
        </p:txBody>
      </p:sp>
      <p:pic>
        <p:nvPicPr>
          <p:cNvPr id="5" name="Google Shape;77;p16">
            <a:hlinkClick r:id="rId5"/>
            <a:extLst>
              <a:ext uri="{FF2B5EF4-FFF2-40B4-BE49-F238E27FC236}">
                <a16:creationId xmlns:a16="http://schemas.microsoft.com/office/drawing/2014/main" id="{79BBDEB7-E0C6-FE40-BA91-62D3EF2310A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71" y="1690098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1789DA-C04F-FE44-85BF-2E27914DD830}"/>
              </a:ext>
            </a:extLst>
          </p:cNvPr>
          <p:cNvSpPr txBox="1"/>
          <p:nvPr/>
        </p:nvSpPr>
        <p:spPr>
          <a:xfrm>
            <a:off x="5385942" y="2838761"/>
            <a:ext cx="2207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Soil Solutions</a:t>
            </a:r>
          </a:p>
        </p:txBody>
      </p:sp>
    </p:spTree>
    <p:extLst>
      <p:ext uri="{BB962C8B-B14F-4D97-AF65-F5344CB8AC3E}">
        <p14:creationId xmlns:p14="http://schemas.microsoft.com/office/powerpoint/2010/main" val="3409733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E3F1-9795-3B49-B41E-2048B613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983"/>
            <a:ext cx="8520600" cy="84180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Environmentalism in my Garden</a:t>
            </a:r>
          </a:p>
        </p:txBody>
      </p:sp>
      <p:pic>
        <p:nvPicPr>
          <p:cNvPr id="3" name="Google Shape;77;p16">
            <a:hlinkClick r:id="rId4"/>
            <a:extLst>
              <a:ext uri="{FF2B5EF4-FFF2-40B4-BE49-F238E27FC236}">
                <a16:creationId xmlns:a16="http://schemas.microsoft.com/office/drawing/2014/main" id="{A9B4DC59-8444-874A-BF9B-F7B7546A316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1891" y="1650246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83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29EC-5D27-5540-A21D-B6E4AB2F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Invasive Carp of Kentucky</a:t>
            </a:r>
          </a:p>
        </p:txBody>
      </p:sp>
      <p:pic>
        <p:nvPicPr>
          <p:cNvPr id="3" name="Google Shape;77;p16">
            <a:hlinkClick r:id="rId4"/>
            <a:extLst>
              <a:ext uri="{FF2B5EF4-FFF2-40B4-BE49-F238E27FC236}">
                <a16:creationId xmlns:a16="http://schemas.microsoft.com/office/drawing/2014/main" id="{C14795F4-EF6E-0445-A5E2-C88FE30D17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9091" y="3225046"/>
            <a:ext cx="887725" cy="9215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09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31442"/>
            <a:ext cx="9171105" cy="611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100" y="3797063"/>
            <a:ext cx="841625" cy="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6550" y="3799449"/>
            <a:ext cx="841625" cy="8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475852" y="284050"/>
            <a:ext cx="4109700" cy="26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reto </a:t>
            </a:r>
            <a:r>
              <a:rPr lang="en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Usando</a:t>
            </a:r>
            <a:r>
              <a:rPr lang="en-US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sonido</a:t>
            </a:r>
            <a:r>
              <a:rPr lang="en-US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para </a:t>
            </a:r>
            <a:r>
              <a:rPr lang="en-US" sz="2300" b="1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contar</a:t>
            </a:r>
            <a:r>
              <a:rPr lang="en-US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una </a:t>
            </a:r>
            <a:r>
              <a:rPr lang="en-US" sz="2300" b="1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historia</a:t>
            </a: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8575" y="3065325"/>
            <a:ext cx="2686052" cy="2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274</Words>
  <Application>Microsoft Office PowerPoint</Application>
  <PresentationFormat>On-screen Show (16:9)</PresentationFormat>
  <Paragraphs>31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Century Gothic</vt:lpstr>
      <vt:lpstr>Arial</vt:lpstr>
      <vt:lpstr>Calibri</vt:lpstr>
      <vt:lpstr>Proxima Nova</vt:lpstr>
      <vt:lpstr>Simple Light</vt:lpstr>
      <vt:lpstr>PowerPoint Presentation</vt:lpstr>
      <vt:lpstr>PowerPoint Presentation</vt:lpstr>
      <vt:lpstr>PowerPoint Presentation</vt:lpstr>
      <vt:lpstr>Abogacía por la Justicia Alimenticia</vt:lpstr>
      <vt:lpstr>PowerPoint Presentation</vt:lpstr>
      <vt:lpstr>Environmentalism in my Garden</vt:lpstr>
      <vt:lpstr>Invasive Carp of Kentucky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Maria Cordero</cp:lastModifiedBy>
  <cp:revision>12</cp:revision>
  <dcterms:modified xsi:type="dcterms:W3CDTF">2022-01-06T05:49:01Z</dcterms:modified>
</cp:coreProperties>
</file>