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68" r:id="rId4"/>
    <p:sldId id="269" r:id="rId5"/>
    <p:sldId id="272" r:id="rId6"/>
    <p:sldId id="270" r:id="rId7"/>
    <p:sldId id="271" r:id="rId8"/>
    <p:sldId id="265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Proxima Nova" panose="02000506030000020004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84"/>
    <p:restoredTop sz="94621"/>
  </p:normalViewPr>
  <p:slideViewPr>
    <p:cSldViewPr snapToGrid="0">
      <p:cViewPr varScale="1">
        <p:scale>
          <a:sx n="76" d="100"/>
          <a:sy n="76" d="100"/>
        </p:scale>
        <p:origin x="216" y="12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riam-webster.com/dictionary/advocacy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44d9947b0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44d9947b0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dd0ebe2b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dd0ebe2b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b32bd1d4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b32bd1d4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>
                <a:solidFill>
                  <a:srgbClr val="1155CC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Merriam-Webster Dictionary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the act or process of supporting a cause or proposal; the act or process of advocating for something)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b193b6b2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b193b6b25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Challenge: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conducting some initial research, create a short one-page outline of the film you would make, and include the following: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issue at the heart of your story?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is involved – Who is impacted?  Who are the decision-makers?  Who is actively participating?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Whose point of view/voices would you include in this story?  How (interview, submit a quote, narrator)?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shots/images would you want to collect to help you tell this story?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would your intended audience be for this film?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action(s) would you want your audience to take after viewing your film?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vXLTi5n3p14?t=689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youtu.be/vXLTi5n3p14?t=20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6-Mi1uY9AE&amp;ab_channel=RamseyCounty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piso0VH7Z04&amp;ab_channel=CopperQuartzMedia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qDQD8cvO5Y&amp;ab_channel=KissTheGround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NxqBzrx9yIE&amp;ab_channel=centerforfoodsafety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XLTi5n3p14?t=400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.org/video/invasive-carp-of-kentucky-nu38pv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71575"/>
            <a:ext cx="8839201" cy="96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71575"/>
            <a:ext cx="8839201" cy="960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25725"/>
            <a:ext cx="9173229" cy="609545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3110250" y="1459025"/>
            <a:ext cx="2923500" cy="777300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EFEFEF"/>
                </a:solidFill>
                <a:latin typeface="Proxima Nova"/>
                <a:ea typeface="Proxima Nova"/>
                <a:cs typeface="Proxima Nova"/>
                <a:sym typeface="Proxima Nova"/>
              </a:rPr>
              <a:t>ch.7</a:t>
            </a:r>
            <a:endParaRPr sz="2500">
              <a:solidFill>
                <a:srgbClr val="EFEFE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239975" y="2675625"/>
            <a:ext cx="8722500" cy="109770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Advocacy &amp; Food Justice</a:t>
            </a:r>
            <a:endParaRPr sz="26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rgbClr val="EFEFE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07225"/>
            <a:ext cx="9192779" cy="61285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1804425" y="172525"/>
            <a:ext cx="7178400" cy="845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5AE075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 “advocacy”?</a:t>
            </a:r>
            <a:endParaRPr sz="4800" b="1">
              <a:solidFill>
                <a:srgbClr val="5AE07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3339850" y="1090200"/>
            <a:ext cx="4778100" cy="5241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How is it done?  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4197725" y="1614300"/>
            <a:ext cx="4857300" cy="563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What does story /narrative have to do with it?</a:t>
            </a:r>
            <a:endParaRPr/>
          </a:p>
        </p:txBody>
      </p:sp>
      <p:pic>
        <p:nvPicPr>
          <p:cNvPr id="6" name="Google Shape;77;p16">
            <a:hlinkClick r:id="rId4"/>
            <a:extLst>
              <a:ext uri="{FF2B5EF4-FFF2-40B4-BE49-F238E27FC236}">
                <a16:creationId xmlns:a16="http://schemas.microsoft.com/office/drawing/2014/main" id="{99CB5AFD-1187-4D42-AE10-85439E3CCBF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7286" y="3106157"/>
            <a:ext cx="887725" cy="9215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" name="Google Shape;77;p16">
            <a:hlinkClick r:id="rId6"/>
            <a:extLst>
              <a:ext uri="{FF2B5EF4-FFF2-40B4-BE49-F238E27FC236}">
                <a16:creationId xmlns:a16="http://schemas.microsoft.com/office/drawing/2014/main" id="{12A07D3B-F170-0547-A348-B5FABC1B05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0225" y="3090767"/>
            <a:ext cx="887725" cy="92150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031A84-F0F7-2B4C-A0D3-4C0E2724E00A}"/>
              </a:ext>
            </a:extLst>
          </p:cNvPr>
          <p:cNvSpPr txBox="1"/>
          <p:nvPr/>
        </p:nvSpPr>
        <p:spPr>
          <a:xfrm>
            <a:off x="5181600" y="4053300"/>
            <a:ext cx="326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Greenswell</a:t>
            </a:r>
            <a:r>
              <a:rPr lang="en-US" sz="2400" b="1" dirty="0">
                <a:solidFill>
                  <a:schemeClr val="bg1"/>
                </a:solidFill>
              </a:rPr>
              <a:t> &amp; Divest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FFFBA-DD3E-DF4E-9616-AED935B3D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21733"/>
            <a:ext cx="8520600" cy="841800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Food Justice Advocacy</a:t>
            </a:r>
          </a:p>
        </p:txBody>
      </p:sp>
      <p:pic>
        <p:nvPicPr>
          <p:cNvPr id="3" name="Google Shape;77;p16">
            <a:hlinkClick r:id="rId3"/>
            <a:extLst>
              <a:ext uri="{FF2B5EF4-FFF2-40B4-BE49-F238E27FC236}">
                <a16:creationId xmlns:a16="http://schemas.microsoft.com/office/drawing/2014/main" id="{15B58C90-3AB6-E446-A783-04EBE002DF3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219" y="1497491"/>
            <a:ext cx="887725" cy="9215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" name="Google Shape;77;p16">
            <a:hlinkClick r:id="rId5"/>
            <a:extLst>
              <a:ext uri="{FF2B5EF4-FFF2-40B4-BE49-F238E27FC236}">
                <a16:creationId xmlns:a16="http://schemas.microsoft.com/office/drawing/2014/main" id="{6120FC66-37F1-9C45-9540-F8203E11F47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465764"/>
            <a:ext cx="887725" cy="9215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92AD16-CB62-7B49-8423-6C3BDD330BF9}"/>
              </a:ext>
            </a:extLst>
          </p:cNvPr>
          <p:cNvSpPr txBox="1"/>
          <p:nvPr/>
        </p:nvSpPr>
        <p:spPr>
          <a:xfrm>
            <a:off x="311700" y="2509433"/>
            <a:ext cx="1652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What is Food Justice?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C5AFBF-10F8-B24B-BE85-EB0E9821134D}"/>
              </a:ext>
            </a:extLst>
          </p:cNvPr>
          <p:cNvSpPr txBox="1"/>
          <p:nvPr/>
        </p:nvSpPr>
        <p:spPr>
          <a:xfrm>
            <a:off x="3901385" y="2509431"/>
            <a:ext cx="22073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Food for the Rest of Us</a:t>
            </a:r>
          </a:p>
        </p:txBody>
      </p:sp>
    </p:spTree>
    <p:extLst>
      <p:ext uri="{BB962C8B-B14F-4D97-AF65-F5344CB8AC3E}">
        <p14:creationId xmlns:p14="http://schemas.microsoft.com/office/powerpoint/2010/main" val="89942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7;p16">
            <a:hlinkClick r:id="rId3"/>
            <a:extLst>
              <a:ext uri="{FF2B5EF4-FFF2-40B4-BE49-F238E27FC236}">
                <a16:creationId xmlns:a16="http://schemas.microsoft.com/office/drawing/2014/main" id="{C2FDA097-4712-854C-8D31-4E3CB589F6C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1757" y="1650246"/>
            <a:ext cx="887725" cy="9215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78E4A-9883-7B4F-A114-D393FA38D81E}"/>
              </a:ext>
            </a:extLst>
          </p:cNvPr>
          <p:cNvSpPr txBox="1"/>
          <p:nvPr/>
        </p:nvSpPr>
        <p:spPr>
          <a:xfrm>
            <a:off x="581928" y="2918465"/>
            <a:ext cx="22073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Compost Story</a:t>
            </a:r>
          </a:p>
        </p:txBody>
      </p:sp>
      <p:pic>
        <p:nvPicPr>
          <p:cNvPr id="5" name="Google Shape;77;p16">
            <a:hlinkClick r:id="rId5"/>
            <a:extLst>
              <a:ext uri="{FF2B5EF4-FFF2-40B4-BE49-F238E27FC236}">
                <a16:creationId xmlns:a16="http://schemas.microsoft.com/office/drawing/2014/main" id="{79BBDEB7-E0C6-FE40-BA91-62D3EF2310A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5771" y="1690098"/>
            <a:ext cx="887725" cy="9215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1789DA-C04F-FE44-85BF-2E27914DD830}"/>
              </a:ext>
            </a:extLst>
          </p:cNvPr>
          <p:cNvSpPr txBox="1"/>
          <p:nvPr/>
        </p:nvSpPr>
        <p:spPr>
          <a:xfrm>
            <a:off x="5385942" y="2838761"/>
            <a:ext cx="22073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Soil Solutions</a:t>
            </a:r>
          </a:p>
        </p:txBody>
      </p:sp>
    </p:spTree>
    <p:extLst>
      <p:ext uri="{BB962C8B-B14F-4D97-AF65-F5344CB8AC3E}">
        <p14:creationId xmlns:p14="http://schemas.microsoft.com/office/powerpoint/2010/main" val="3409733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E3F1-9795-3B49-B41E-2048B613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983"/>
            <a:ext cx="8520600" cy="841800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Environmentalism in my Garden</a:t>
            </a:r>
          </a:p>
        </p:txBody>
      </p:sp>
      <p:pic>
        <p:nvPicPr>
          <p:cNvPr id="3" name="Google Shape;77;p16">
            <a:hlinkClick r:id="rId3"/>
            <a:extLst>
              <a:ext uri="{FF2B5EF4-FFF2-40B4-BE49-F238E27FC236}">
                <a16:creationId xmlns:a16="http://schemas.microsoft.com/office/drawing/2014/main" id="{A9B4DC59-8444-874A-BF9B-F7B7546A316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1891" y="1650246"/>
            <a:ext cx="887725" cy="9215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837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29EC-5D27-5540-A21D-B6E4AB2F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Invasive Carp of Kentucky</a:t>
            </a:r>
          </a:p>
        </p:txBody>
      </p:sp>
      <p:pic>
        <p:nvPicPr>
          <p:cNvPr id="3" name="Google Shape;77;p16">
            <a:hlinkClick r:id="rId3"/>
            <a:extLst>
              <a:ext uri="{FF2B5EF4-FFF2-40B4-BE49-F238E27FC236}">
                <a16:creationId xmlns:a16="http://schemas.microsoft.com/office/drawing/2014/main" id="{C14795F4-EF6E-0445-A5E2-C88FE30D17C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9091" y="3225046"/>
            <a:ext cx="887725" cy="9215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09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31442"/>
            <a:ext cx="9171105" cy="611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3100" y="3797063"/>
            <a:ext cx="841625" cy="84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6550" y="3799449"/>
            <a:ext cx="841625" cy="83683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2"/>
          <p:cNvSpPr txBox="1"/>
          <p:nvPr/>
        </p:nvSpPr>
        <p:spPr>
          <a:xfrm>
            <a:off x="475852" y="284050"/>
            <a:ext cx="4109700" cy="26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challenge:</a:t>
            </a: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Using sound to tell a story</a:t>
            </a: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8575" y="3065325"/>
            <a:ext cx="2686052" cy="29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211</Words>
  <Application>Microsoft Macintosh PowerPoint</Application>
  <PresentationFormat>On-screen Show (16:9)</PresentationFormat>
  <Paragraphs>27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Arial</vt:lpstr>
      <vt:lpstr>Proxima Nova</vt:lpstr>
      <vt:lpstr>Century Gothic</vt:lpstr>
      <vt:lpstr>Simple Light</vt:lpstr>
      <vt:lpstr>PowerPoint Presentation</vt:lpstr>
      <vt:lpstr>PowerPoint Presentation</vt:lpstr>
      <vt:lpstr>PowerPoint Presentation</vt:lpstr>
      <vt:lpstr>Food Justice Advocacy</vt:lpstr>
      <vt:lpstr>PowerPoint Presentation</vt:lpstr>
      <vt:lpstr>Environmentalism in my Garden</vt:lpstr>
      <vt:lpstr>Invasive Carp of Kentucky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Arathi Govind</cp:lastModifiedBy>
  <cp:revision>9</cp:revision>
  <dcterms:modified xsi:type="dcterms:W3CDTF">2021-10-21T15:40:28Z</dcterms:modified>
</cp:coreProperties>
</file>