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3" r:id="rId1"/>
    <p:sldMasterId id="2147483694" r:id="rId2"/>
    <p:sldMasterId id="2147483695" r:id="rId3"/>
  </p:sldMasterIdLst>
  <p:notesMasterIdLst>
    <p:notesMasterId r:id="rId21"/>
  </p:notesMasterIdLst>
  <p:sldIdLst>
    <p:sldId id="256" r:id="rId4"/>
    <p:sldId id="257" r:id="rId5"/>
    <p:sldId id="258" r:id="rId6"/>
    <p:sldId id="259"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Gill Sans" panose="020B0502020104020203" pitchFamily="34" charset="-79"/>
      <p:regular r:id="rId26"/>
      <p:bold r:id="rId27"/>
    </p:embeddedFont>
    <p:embeddedFont>
      <p:font typeface="Helvetica Neue" panose="02000503000000020004" pitchFamily="2" charset="0"/>
      <p:regular r:id="rId28"/>
      <p:bold r:id="rId29"/>
      <p:italic r:id="rId30"/>
      <p:boldItalic r:id="rId31"/>
    </p:embeddedFont>
    <p:embeddedFont>
      <p:font typeface="Proxima Nova" panose="02000506030000020004"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12"/>
    <p:restoredTop sz="94621"/>
  </p:normalViewPr>
  <p:slideViewPr>
    <p:cSldViewPr snapToGrid="0">
      <p:cViewPr varScale="1">
        <p:scale>
          <a:sx n="87" d="100"/>
          <a:sy n="87" d="100"/>
        </p:scale>
        <p:origin x="184" y="110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9" Type="http://schemas.openxmlformats.org/officeDocument/2006/relationships/tableStyles" Target="tableStyles.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tories.redfordcenter.org/youth-film-challenge-prompt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tories.redfordcenter.org/youth-film-challenge-checklis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vimeo.com/39510364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vimeo.com/395103646"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vimeo.com/395103646"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mauimagazine.net/mapping-human-story/"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elizabethlindsey.co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happeningthemovie.com" TargetMode="External"/><Relationship Id="rId3" Type="http://schemas.openxmlformats.org/officeDocument/2006/relationships/hyperlink" Target="https://redfordcenter.org/films/nature-film" TargetMode="External"/><Relationship Id="rId7" Type="http://schemas.openxmlformats.org/officeDocument/2006/relationships/hyperlink" Target="https://vimeo.com/363397315"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youtu.be/3EbY7iUFtuo" TargetMode="External"/><Relationship Id="rId5" Type="http://schemas.openxmlformats.org/officeDocument/2006/relationships/hyperlink" Target="https://www.dropbox.com/sh/atqlwie27ksn1ll/AAAiIe7Eq2IbTDa8FYS34WEza/Filmmaker%20on%20Tour?dl=0&amp;preview=THISLAND_CLEAN+EDIT_H264.mov&amp;subfolder_nav_tracking=1" TargetMode="External"/><Relationship Id="rId4" Type="http://schemas.openxmlformats.org/officeDocument/2006/relationships/hyperlink" Target="https://www.pbs.org/video/lesson-plan-clip-2-inventing-tomorrow/"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tories.redfordcenter.org/youth-film-challenge-prompt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tories.redfordcenter.org/youth-film-challenge-prompt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tories.redfordcenter.org/youth-film-challenge-prompt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944d9947b0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944d9947b0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ca58fad274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ca58fad274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highlight>
                  <a:srgbClr val="F4F4F4"/>
                </a:highlight>
                <a:latin typeface="Calibri"/>
                <a:ea typeface="Calibri"/>
                <a:cs typeface="Calibri"/>
                <a:sym typeface="Calibri"/>
              </a:rPr>
              <a:t>Click </a:t>
            </a:r>
            <a:r>
              <a:rPr lang="en">
                <a:solidFill>
                  <a:srgbClr val="1155CC"/>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HERE</a:t>
            </a:r>
            <a:r>
              <a:rPr lang="en">
                <a:solidFill>
                  <a:srgbClr val="1155CC"/>
                </a:solidFill>
                <a:highlight>
                  <a:srgbClr val="F4F4F4"/>
                </a:highlight>
                <a:latin typeface="Calibri"/>
                <a:ea typeface="Calibri"/>
                <a:cs typeface="Calibri"/>
                <a:sym typeface="Calibri"/>
              </a:rPr>
              <a:t> </a:t>
            </a:r>
            <a:r>
              <a:rPr lang="en">
                <a:solidFill>
                  <a:schemeClr val="dk1"/>
                </a:solidFill>
                <a:highlight>
                  <a:srgbClr val="F4F4F4"/>
                </a:highlight>
                <a:latin typeface="Calibri"/>
                <a:ea typeface="Calibri"/>
                <a:cs typeface="Calibri"/>
                <a:sym typeface="Calibri"/>
              </a:rPr>
              <a:t>for downloadable prompts sheet, English/Spanish.</a:t>
            </a:r>
            <a:endParaRPr>
              <a:solidFill>
                <a:schemeClr val="dk1"/>
              </a:solidFill>
              <a:highlight>
                <a:srgbClr val="F4F4F4"/>
              </a:highlight>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a:latin typeface="Calibri"/>
                <a:ea typeface="Calibri"/>
                <a:cs typeface="Calibri"/>
                <a:sym typeface="Calibri"/>
              </a:rPr>
              <a:t>You might share a story you’re moved to tell from your own community that reflects what you think is something worth sharing about what environmentalism and climate justice looks/feels like.  It might be a letter/poem from your future self that tells us how you responded to the moment we are in.  What did you do in 2021 to meet the moment/create a different future?  </a:t>
            </a:r>
            <a:endParaRPr sz="800">
              <a:highlight>
                <a:srgbClr val="F4F4F4"/>
              </a:highlight>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c5d87ce0d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c5d87ce0d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Also see </a:t>
            </a:r>
            <a:r>
              <a:rPr lang="en">
                <a:solidFill>
                  <a:srgbClr val="1155CC"/>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student checklist</a:t>
            </a:r>
            <a:r>
              <a:rPr lang="en">
                <a:latin typeface="Calibri"/>
                <a:ea typeface="Calibri"/>
                <a:cs typeface="Calibri"/>
                <a:sym typeface="Calibri"/>
              </a:rPr>
              <a:t>.</a:t>
            </a:r>
            <a:endParaRPr>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c5d87ce0d4_0_4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c5d87ce0d4_0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c5d87ce0d4_0_5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c5d87ce0d4_0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highlight>
                  <a:schemeClr val="lt1"/>
                </a:highlight>
                <a:latin typeface="Calibri"/>
                <a:ea typeface="Calibri"/>
                <a:cs typeface="Calibri"/>
                <a:sym typeface="Calibri"/>
              </a:rPr>
              <a:t>For many people bringing an idea into the world, there is an important step between idea and creation for films, novels, comic books, and other mediums that require planning out scenes: </a:t>
            </a:r>
            <a:r>
              <a:rPr lang="en" b="1">
                <a:solidFill>
                  <a:schemeClr val="dk1"/>
                </a:solidFill>
                <a:highlight>
                  <a:schemeClr val="lt1"/>
                </a:highlight>
                <a:latin typeface="Calibri"/>
                <a:ea typeface="Calibri"/>
                <a:cs typeface="Calibri"/>
                <a:sym typeface="Calibri"/>
              </a:rPr>
              <a:t>making a storyboard</a:t>
            </a:r>
            <a:r>
              <a:rPr lang="en">
                <a:solidFill>
                  <a:schemeClr val="dk1"/>
                </a:solidFill>
                <a:highlight>
                  <a:schemeClr val="lt1"/>
                </a:highlight>
                <a:latin typeface="Calibri"/>
                <a:ea typeface="Calibri"/>
                <a:cs typeface="Calibri"/>
                <a:sym typeface="Calibri"/>
              </a:rPr>
              <a:t>.  </a:t>
            </a:r>
            <a:r>
              <a:rPr lang="en">
                <a:solidFill>
                  <a:schemeClr val="dk1"/>
                </a:solidFill>
                <a:highlight>
                  <a:srgbClr val="FFFFFF"/>
                </a:highlight>
                <a:latin typeface="Calibri"/>
                <a:ea typeface="Calibri"/>
                <a:cs typeface="Calibri"/>
                <a:sym typeface="Calibri"/>
              </a:rPr>
              <a:t>A storyboard is a visual outline of a film (including for short and feature film, across genres).  </a:t>
            </a:r>
            <a:r>
              <a:rPr lang="en">
                <a:solidFill>
                  <a:schemeClr val="dk1"/>
                </a:solidFill>
                <a:latin typeface="Calibri"/>
                <a:ea typeface="Calibri"/>
                <a:cs typeface="Calibri"/>
                <a:sym typeface="Calibri"/>
              </a:rPr>
              <a:t>It’s an important part of the </a:t>
            </a:r>
            <a:r>
              <a:rPr lang="en" b="1">
                <a:solidFill>
                  <a:schemeClr val="dk1"/>
                </a:solidFill>
                <a:latin typeface="Calibri"/>
                <a:ea typeface="Calibri"/>
                <a:cs typeface="Calibri"/>
                <a:sym typeface="Calibri"/>
              </a:rPr>
              <a:t>preproduction</a:t>
            </a:r>
            <a:r>
              <a:rPr lang="en">
                <a:solidFill>
                  <a:schemeClr val="dk1"/>
                </a:solidFill>
                <a:latin typeface="Calibri"/>
                <a:ea typeface="Calibri"/>
                <a:cs typeface="Calibri"/>
                <a:sym typeface="Calibri"/>
              </a:rPr>
              <a:t> process and consists of a series of images or notes that show/describe in short form everything that’s going to happen in the finished piece.  Storyboards might be drawn by hand, or be written as notes like Post-Its (or you might consider having students use a program like Jamboard).</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As/once different moments, elements, or things you want to include to illuminate your idea become clear enough to draw/write down, you might play with their order, arrangement.  You can ask yourself: Is there a clear beginning, middle, and end?</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457200" lvl="0" indent="0" algn="l" rtl="0">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Beginning - “establishing shot” (what do you want people to come in on/experience first?)</a:t>
            </a:r>
            <a:endParaRPr>
              <a:solidFill>
                <a:schemeClr val="dk1"/>
              </a:solidFill>
              <a:latin typeface="Calibri"/>
              <a:ea typeface="Calibri"/>
              <a:cs typeface="Calibri"/>
              <a:sym typeface="Calibri"/>
            </a:endParaRPr>
          </a:p>
          <a:p>
            <a:pPr marL="457200" lvl="0" indent="0" algn="l" rtl="0">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Middle - journey you take people on (what change, transition, possibility are you exploring?)</a:t>
            </a:r>
            <a:endParaRPr>
              <a:solidFill>
                <a:schemeClr val="dk1"/>
              </a:solidFill>
              <a:latin typeface="Calibri"/>
              <a:ea typeface="Calibri"/>
              <a:cs typeface="Calibri"/>
              <a:sym typeface="Calibri"/>
            </a:endParaRPr>
          </a:p>
          <a:p>
            <a:pPr marL="457200" lvl="0" indent="0" algn="l" rtl="0">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End - what people are left with? (what’s the thing you hope people take away?)</a:t>
            </a:r>
            <a:endParaRPr>
              <a:solidFill>
                <a:schemeClr val="dk1"/>
              </a:solidFill>
              <a:highlight>
                <a:schemeClr val="lt1"/>
              </a:highlight>
            </a:endParaRPr>
          </a:p>
          <a:p>
            <a:pPr marL="0" lvl="0" indent="0" algn="l" rtl="0">
              <a:spcBef>
                <a:spcPts val="0"/>
              </a:spcBef>
              <a:spcAft>
                <a:spcPts val="0"/>
              </a:spcAft>
              <a:buNone/>
            </a:pPr>
            <a:endParaRPr>
              <a:solidFill>
                <a:schemeClr val="dk1"/>
              </a:solidFill>
              <a:highlight>
                <a:srgbClr val="FFFFFF"/>
              </a:highlight>
            </a:endParaRPr>
          </a:p>
          <a:p>
            <a:pPr marL="0" lvl="0" indent="0" algn="l" rtl="0">
              <a:spcBef>
                <a:spcPts val="0"/>
              </a:spcBef>
              <a:spcAft>
                <a:spcPts val="0"/>
              </a:spcAft>
              <a:buNone/>
            </a:pPr>
            <a:endParaRPr sz="1500">
              <a:solidFill>
                <a:schemeClr val="dk1"/>
              </a:solidFill>
              <a:highlight>
                <a:srgbClr val="FFFFFF"/>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c5d87ce0d4_0_6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c5d87ce0d4_0_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“Five Minute Film School,” Michael Hernandez: </a:t>
            </a:r>
            <a:r>
              <a:rPr lang="en" u="sng">
                <a:solidFill>
                  <a:schemeClr val="hlink"/>
                </a:solidFill>
                <a:latin typeface="Calibri"/>
                <a:ea typeface="Calibri"/>
                <a:cs typeface="Calibri"/>
                <a:sym typeface="Calibri"/>
                <a:hlinkClick r:id="rId3"/>
              </a:rPr>
              <a:t>https://vimeo.com/395103646</a:t>
            </a:r>
            <a:endParaRPr>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highlight>
                  <a:schemeClr val="lt1"/>
                </a:highlight>
                <a:latin typeface="Calibri"/>
                <a:ea typeface="Calibri"/>
                <a:cs typeface="Calibri"/>
                <a:sym typeface="Calibri"/>
              </a:rPr>
              <a:t>It’s tempting to think of a video/film as a visual experience, but in many/most cases, even more important than the visuals is the quality of sound.  You want each word spoken (if there are words) to be clear and easily audible.  If there is music, is it coming across clearly?  If you mix music and voice, how can they support each other, instead of one overriding the other?</a:t>
            </a:r>
            <a:endParaRPr>
              <a:solidFill>
                <a:schemeClr val="dk1"/>
              </a:solidFill>
              <a:highlight>
                <a:schemeClr val="lt1"/>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solidFill>
                <a:schemeClr val="dk1"/>
              </a:solidFill>
              <a:highlight>
                <a:schemeClr val="lt1"/>
              </a:highlight>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How can your message be heard in the best way?  </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Where should there be sound, and where should there be quiet?  How will you know?</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Do you want to include natural sounds?  The sounds of nature, water, birds, a city?</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If you imagine your audience includes people who don’t speak the same language as you, what might be the role of sound in communicating your message?</a:t>
            </a:r>
            <a:endParaRPr>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c5d87ce0d4_0_6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c5d87ce0d4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“Five Minute Film School,” Michael Hernandez: </a:t>
            </a:r>
            <a:r>
              <a:rPr lang="en" u="sng">
                <a:solidFill>
                  <a:schemeClr val="hlink"/>
                </a:solidFill>
                <a:latin typeface="Calibri"/>
                <a:ea typeface="Calibri"/>
                <a:cs typeface="Calibri"/>
                <a:sym typeface="Calibri"/>
                <a:hlinkClick r:id="rId3"/>
              </a:rPr>
              <a:t>https://vimeo.com/395103646</a:t>
            </a:r>
            <a:endParaRPr>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When you are ready to film, how will you think about the </a:t>
            </a:r>
            <a:r>
              <a:rPr lang="en" b="1">
                <a:solidFill>
                  <a:schemeClr val="dk1"/>
                </a:solidFill>
                <a:latin typeface="Calibri"/>
                <a:ea typeface="Calibri"/>
                <a:cs typeface="Calibri"/>
                <a:sym typeface="Calibri"/>
              </a:rPr>
              <a:t>composition </a:t>
            </a:r>
            <a:r>
              <a:rPr lang="en">
                <a:solidFill>
                  <a:schemeClr val="dk1"/>
                </a:solidFill>
                <a:latin typeface="Calibri"/>
                <a:ea typeface="Calibri"/>
                <a:cs typeface="Calibri"/>
                <a:sym typeface="Calibri"/>
              </a:rPr>
              <a:t>of your images, footage?  How do you want the camera to relate to the subject – as an extension of the subject, as an observer of the subject?</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What images support your story and message?  </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Whose point of view is featured in the story?  Who/what is the narrator?</a:t>
            </a:r>
            <a:endParaRPr>
              <a:solidFill>
                <a:schemeClr val="dk1"/>
              </a:solidFill>
              <a:latin typeface="Calibri"/>
              <a:ea typeface="Calibri"/>
              <a:cs typeface="Calibri"/>
              <a:sym typeface="Calibri"/>
            </a:endParaRPr>
          </a:p>
          <a:p>
            <a:pPr marL="914400" lvl="1"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Will the narrator be sharing a first-person point of view?  Why or why not?</a:t>
            </a:r>
            <a:endParaRPr>
              <a:solidFill>
                <a:schemeClr val="dk1"/>
              </a:solidFill>
              <a:latin typeface="Calibri"/>
              <a:ea typeface="Calibri"/>
              <a:cs typeface="Calibri"/>
              <a:sym typeface="Calibri"/>
            </a:endParaRPr>
          </a:p>
          <a:p>
            <a:pPr marL="914400" lvl="1"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How is this reflected in what is going to be shown?</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When do you want to move and be still?  </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When might you want to be close in/far away from the focus of your narrative?</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What angles of view/perspectives can you explore?</a:t>
            </a:r>
            <a:endParaRPr>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c5d87ce0d4_0_5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c5d87ce0d4_0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“Five Minute Film School,” Michael Hernandez: </a:t>
            </a:r>
            <a:r>
              <a:rPr lang="en" u="sng">
                <a:solidFill>
                  <a:schemeClr val="hlink"/>
                </a:solidFill>
                <a:hlinkClick r:id="rId3"/>
              </a:rPr>
              <a:t>https://vimeo.com/395103646</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Is the heart/purpose of the story clear?  What </a:t>
            </a:r>
            <a:r>
              <a:rPr lang="en" i="1">
                <a:solidFill>
                  <a:schemeClr val="dk1"/>
                </a:solidFill>
                <a:latin typeface="Calibri"/>
                <a:ea typeface="Calibri"/>
                <a:cs typeface="Calibri"/>
                <a:sym typeface="Calibri"/>
              </a:rPr>
              <a:t>don’t </a:t>
            </a:r>
            <a:r>
              <a:rPr lang="en">
                <a:solidFill>
                  <a:schemeClr val="dk1"/>
                </a:solidFill>
                <a:latin typeface="Calibri"/>
                <a:ea typeface="Calibri"/>
                <a:cs typeface="Calibri"/>
                <a:sym typeface="Calibri"/>
              </a:rPr>
              <a:t>you need to tell the story (what can you cut, omit, create or communicate in a different way?  What might you change?  Or add to give more detail, more feeling to what’s being shared?  Is the beginning, middle and end clear?  (Students can also make more than video video if they want to do that; or make one individually and one in a team, if possible.)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c3363b7244_0_5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c3363b7244_0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c3363b724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c3363b724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c3363b7244_0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c3363b7244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c5e8e018f7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c5e8e018f7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Interview with Dr. Elizabeth Lindsey: </a:t>
            </a:r>
            <a:r>
              <a:rPr lang="en" u="sng">
                <a:solidFill>
                  <a:schemeClr val="hlink"/>
                </a:solidFill>
                <a:latin typeface="Calibri"/>
                <a:ea typeface="Calibri"/>
                <a:cs typeface="Calibri"/>
                <a:sym typeface="Calibri"/>
                <a:hlinkClick r:id="rId3"/>
              </a:rPr>
              <a:t>https://www.mauimagazine.net/mapping-human-story/</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Learn more about Dr. Lindsey and her work: </a:t>
            </a:r>
            <a:r>
              <a:rPr lang="en" u="sng">
                <a:solidFill>
                  <a:schemeClr val="hlink"/>
                </a:solidFill>
                <a:latin typeface="Calibri"/>
                <a:ea typeface="Calibri"/>
                <a:cs typeface="Calibri"/>
                <a:sym typeface="Calibri"/>
                <a:hlinkClick r:id="rId4"/>
              </a:rPr>
              <a:t>https://www.elizabethlindsey.com</a:t>
            </a:r>
            <a:endParaRPr>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c5d87ce0d4_0_27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9" name="Google Shape;229;gc5d87ce0d4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c5d87ce0d4_0_14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The Nature Film: </a:t>
            </a:r>
            <a:r>
              <a:rPr lang="en" u="sng">
                <a:solidFill>
                  <a:schemeClr val="hlink"/>
                </a:solidFill>
                <a:latin typeface="Calibri"/>
                <a:ea typeface="Calibri"/>
                <a:cs typeface="Calibri"/>
                <a:sym typeface="Calibri"/>
                <a:hlinkClick r:id="rId3"/>
              </a:rPr>
              <a:t>https://redfordcenter.org/films/nature-film</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Inventing Tomorrow:</a:t>
            </a:r>
            <a:r>
              <a:rPr lang="en" u="sng">
                <a:solidFill>
                  <a:schemeClr val="hlink"/>
                </a:solidFill>
                <a:latin typeface="Calibri"/>
                <a:ea typeface="Calibri"/>
                <a:cs typeface="Calibri"/>
                <a:sym typeface="Calibri"/>
                <a:hlinkClick r:id="rId4"/>
              </a:rPr>
              <a:t> https://www.pbs.org/video/lesson-plan-clip-2-inventing-tomorrow/</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This Land: </a:t>
            </a:r>
            <a:r>
              <a:rPr lang="en">
                <a:solidFill>
                  <a:schemeClr val="hlink"/>
                </a:solidFill>
                <a:uFill>
                  <a:noFill/>
                </a:uFill>
                <a:latin typeface="Calibri"/>
                <a:ea typeface="Calibri"/>
                <a:cs typeface="Calibri"/>
                <a:sym typeface="Calibri"/>
                <a:hlinkClick r:id="rId5"/>
              </a:rPr>
              <a:t>* </a:t>
            </a:r>
            <a:r>
              <a:rPr lang="en" u="sng">
                <a:solidFill>
                  <a:schemeClr val="hlink"/>
                </a:solidFill>
                <a:latin typeface="Calibri"/>
                <a:ea typeface="Calibri"/>
                <a:cs typeface="Calibri"/>
                <a:sym typeface="Calibri"/>
                <a:hlinkClick r:id="rId5"/>
              </a:rPr>
              <a:t>Clean Version</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Art of Activism: Ellen Choy: </a:t>
            </a:r>
            <a:r>
              <a:rPr lang="en" u="sng">
                <a:solidFill>
                  <a:schemeClr val="hlink"/>
                </a:solidFill>
                <a:latin typeface="Calibri"/>
                <a:ea typeface="Calibri"/>
                <a:cs typeface="Calibri"/>
                <a:sym typeface="Calibri"/>
                <a:hlinkClick r:id="rId6"/>
              </a:rPr>
              <a:t>https://youtu.be/3EbY7iUFtuo</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Standing Above the Clouds: </a:t>
            </a:r>
            <a:r>
              <a:rPr lang="en" u="sng">
                <a:solidFill>
                  <a:schemeClr val="hlink"/>
                </a:solidFill>
                <a:latin typeface="Calibri"/>
                <a:ea typeface="Calibri"/>
                <a:cs typeface="Calibri"/>
                <a:sym typeface="Calibri"/>
                <a:hlinkClick r:id="rId7"/>
              </a:rPr>
              <a:t>https://vimeo.com/363397315</a:t>
            </a:r>
            <a:r>
              <a:rPr lang="en">
                <a:solidFill>
                  <a:schemeClr val="dk1"/>
                </a:solidFill>
                <a:latin typeface="Calibri"/>
                <a:ea typeface="Calibri"/>
                <a:cs typeface="Calibri"/>
                <a:sym typeface="Calibri"/>
              </a:rPr>
              <a:t>; PW: maunakea</a:t>
            </a:r>
            <a:endParaRPr>
              <a:solidFill>
                <a:schemeClr val="dk1"/>
              </a:solidFill>
              <a:latin typeface="Calibri"/>
              <a:ea typeface="Calibri"/>
              <a:cs typeface="Calibri"/>
              <a:sym typeface="Calibri"/>
            </a:endParaRPr>
          </a:p>
          <a:p>
            <a:pPr marL="0" lvl="0" indent="0" algn="l" rtl="0">
              <a:spcBef>
                <a:spcPts val="0"/>
              </a:spcBef>
              <a:spcAft>
                <a:spcPts val="0"/>
              </a:spcAft>
              <a:buNone/>
            </a:pPr>
            <a:r>
              <a:rPr lang="en">
                <a:solidFill>
                  <a:schemeClr val="dk1"/>
                </a:solidFill>
                <a:latin typeface="Calibri"/>
                <a:ea typeface="Calibri"/>
                <a:cs typeface="Calibri"/>
                <a:sym typeface="Calibri"/>
              </a:rPr>
              <a:t>Happening: </a:t>
            </a:r>
            <a:r>
              <a:rPr lang="en" u="sng">
                <a:solidFill>
                  <a:schemeClr val="hlink"/>
                </a:solidFill>
                <a:latin typeface="Calibri"/>
                <a:ea typeface="Calibri"/>
                <a:cs typeface="Calibri"/>
                <a:sym typeface="Calibri"/>
                <a:hlinkClick r:id="rId8"/>
              </a:rPr>
              <a:t>https://happeningthemovie.com</a:t>
            </a:r>
            <a:endParaRPr>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242" name="Google Shape;242;gc5d87ce0d4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ca58fad274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ca58fad274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highlight>
                  <a:srgbClr val="F4F4F4"/>
                </a:highlight>
                <a:latin typeface="Calibri"/>
                <a:ea typeface="Calibri"/>
                <a:cs typeface="Calibri"/>
                <a:sym typeface="Calibri"/>
              </a:rPr>
              <a:t>See prompts on the next three slides (Note: prompt #3 is an open prompt, so follow your inspiration!)</a:t>
            </a:r>
            <a:endParaRPr>
              <a:solidFill>
                <a:schemeClr val="dk1"/>
              </a:solidFill>
              <a:highlight>
                <a:srgbClr val="F4F4F4"/>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a:solidFill>
                  <a:schemeClr val="dk1"/>
                </a:solidFill>
                <a:highlight>
                  <a:srgbClr val="F4F4F4"/>
                </a:highlight>
                <a:latin typeface="Calibri"/>
                <a:ea typeface="Calibri"/>
                <a:cs typeface="Calibri"/>
                <a:sym typeface="Calibri"/>
              </a:rPr>
              <a:t>Click </a:t>
            </a:r>
            <a:r>
              <a:rPr lang="en">
                <a:solidFill>
                  <a:srgbClr val="1155CC"/>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HERE</a:t>
            </a:r>
            <a:r>
              <a:rPr lang="en">
                <a:solidFill>
                  <a:srgbClr val="1155CC"/>
                </a:solidFill>
                <a:highlight>
                  <a:srgbClr val="F4F4F4"/>
                </a:highlight>
                <a:latin typeface="Calibri"/>
                <a:ea typeface="Calibri"/>
                <a:cs typeface="Calibri"/>
                <a:sym typeface="Calibri"/>
              </a:rPr>
              <a:t> </a:t>
            </a:r>
            <a:r>
              <a:rPr lang="en">
                <a:solidFill>
                  <a:schemeClr val="dk1"/>
                </a:solidFill>
                <a:highlight>
                  <a:srgbClr val="F4F4F4"/>
                </a:highlight>
                <a:latin typeface="Calibri"/>
                <a:ea typeface="Calibri"/>
                <a:cs typeface="Calibri"/>
                <a:sym typeface="Calibri"/>
              </a:rPr>
              <a:t>for downloadable prompts sheet, English/Spanish.</a:t>
            </a:r>
            <a:endParaRPr>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ca58fad274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ca58fad274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rgbClr val="F4F4F4"/>
                </a:highlight>
                <a:latin typeface="Calibri"/>
                <a:ea typeface="Calibri"/>
                <a:cs typeface="Calibri"/>
                <a:sym typeface="Calibri"/>
              </a:rPr>
              <a:t>Click </a:t>
            </a:r>
            <a:r>
              <a:rPr lang="en">
                <a:solidFill>
                  <a:srgbClr val="1155CC"/>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HERE</a:t>
            </a:r>
            <a:r>
              <a:rPr lang="en">
                <a:solidFill>
                  <a:srgbClr val="1155CC"/>
                </a:solidFill>
                <a:highlight>
                  <a:srgbClr val="F4F4F4"/>
                </a:highlight>
                <a:latin typeface="Calibri"/>
                <a:ea typeface="Calibri"/>
                <a:cs typeface="Calibri"/>
                <a:sym typeface="Calibri"/>
              </a:rPr>
              <a:t> </a:t>
            </a:r>
            <a:r>
              <a:rPr lang="en">
                <a:highlight>
                  <a:srgbClr val="F4F4F4"/>
                </a:highlight>
                <a:latin typeface="Calibri"/>
                <a:ea typeface="Calibri"/>
                <a:cs typeface="Calibri"/>
                <a:sym typeface="Calibri"/>
              </a:rPr>
              <a:t>for downloadable prompts sheet, English/Spanish.</a:t>
            </a:r>
            <a:endParaRPr sz="900">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ca58fad274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ca58fad274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highlight>
                  <a:srgbClr val="F4F4F4"/>
                </a:highlight>
                <a:latin typeface="Calibri"/>
                <a:ea typeface="Calibri"/>
                <a:cs typeface="Calibri"/>
                <a:sym typeface="Calibri"/>
              </a:rPr>
              <a:t>Click </a:t>
            </a:r>
            <a:r>
              <a:rPr lang="en">
                <a:solidFill>
                  <a:srgbClr val="1155CC"/>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HERE</a:t>
            </a:r>
            <a:r>
              <a:rPr lang="en">
                <a:solidFill>
                  <a:srgbClr val="1155CC"/>
                </a:solidFill>
                <a:highlight>
                  <a:srgbClr val="F4F4F4"/>
                </a:highlight>
                <a:latin typeface="Calibri"/>
                <a:ea typeface="Calibri"/>
                <a:cs typeface="Calibri"/>
                <a:sym typeface="Calibri"/>
              </a:rPr>
              <a:t> </a:t>
            </a:r>
            <a:r>
              <a:rPr lang="en">
                <a:solidFill>
                  <a:schemeClr val="dk1"/>
                </a:solidFill>
                <a:highlight>
                  <a:srgbClr val="F4F4F4"/>
                </a:highlight>
                <a:latin typeface="Calibri"/>
                <a:ea typeface="Calibri"/>
                <a:cs typeface="Calibri"/>
                <a:sym typeface="Calibri"/>
              </a:rPr>
              <a:t>for downloadable prompts sheet, English/Spanish.</a:t>
            </a:r>
            <a:endParaRPr>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mp; Subtitle">
  <p:cSld name="TITLE_1">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92969" y="863947"/>
            <a:ext cx="7358100" cy="1741200"/>
          </a:xfrm>
          <a:prstGeom prst="rect">
            <a:avLst/>
          </a:prstGeom>
          <a:noFill/>
          <a:ln>
            <a:noFill/>
          </a:ln>
        </p:spPr>
        <p:txBody>
          <a:bodyPr spcFirstLastPara="1" wrap="square" lIns="32750" tIns="32750" rIns="32750" bIns="32750" anchor="b" anchorCtr="0">
            <a:noAutofit/>
          </a:bodyPr>
          <a:lstStyle>
            <a:lvl1pPr lvl="0" algn="ctr" rtl="0">
              <a:lnSpc>
                <a:spcPct val="100000"/>
              </a:lnSpc>
              <a:spcBef>
                <a:spcPts val="0"/>
              </a:spcBef>
              <a:spcAft>
                <a:spcPts val="0"/>
              </a:spcAft>
              <a:buClr>
                <a:srgbClr val="000000"/>
              </a:buClr>
              <a:buSzPts val="1200"/>
              <a:buNone/>
              <a:defRPr/>
            </a:lvl1pPr>
            <a:lvl2pPr lvl="1" algn="ctr" rtl="0">
              <a:lnSpc>
                <a:spcPct val="100000"/>
              </a:lnSpc>
              <a:spcBef>
                <a:spcPts val="0"/>
              </a:spcBef>
              <a:spcAft>
                <a:spcPts val="0"/>
              </a:spcAft>
              <a:buClr>
                <a:srgbClr val="000000"/>
              </a:buClr>
              <a:buSzPts val="1200"/>
              <a:buNone/>
              <a:defRPr/>
            </a:lvl2pPr>
            <a:lvl3pPr lvl="2" algn="ctr" rtl="0">
              <a:lnSpc>
                <a:spcPct val="100000"/>
              </a:lnSpc>
              <a:spcBef>
                <a:spcPts val="0"/>
              </a:spcBef>
              <a:spcAft>
                <a:spcPts val="0"/>
              </a:spcAft>
              <a:buClr>
                <a:srgbClr val="000000"/>
              </a:buClr>
              <a:buSzPts val="1200"/>
              <a:buNone/>
              <a:defRPr/>
            </a:lvl3pPr>
            <a:lvl4pPr lvl="3" algn="ctr" rtl="0">
              <a:lnSpc>
                <a:spcPct val="100000"/>
              </a:lnSpc>
              <a:spcBef>
                <a:spcPts val="0"/>
              </a:spcBef>
              <a:spcAft>
                <a:spcPts val="0"/>
              </a:spcAft>
              <a:buClr>
                <a:srgbClr val="000000"/>
              </a:buClr>
              <a:buSzPts val="1200"/>
              <a:buNone/>
              <a:defRPr/>
            </a:lvl4pPr>
            <a:lvl5pPr lvl="4" algn="ctr" rtl="0">
              <a:lnSpc>
                <a:spcPct val="100000"/>
              </a:lnSpc>
              <a:spcBef>
                <a:spcPts val="0"/>
              </a:spcBef>
              <a:spcAft>
                <a:spcPts val="0"/>
              </a:spcAft>
              <a:buClr>
                <a:srgbClr val="000000"/>
              </a:buClr>
              <a:buSzPts val="1200"/>
              <a:buNone/>
              <a:defRPr/>
            </a:lvl5pPr>
            <a:lvl6pPr lvl="5" algn="ctr" rtl="0">
              <a:lnSpc>
                <a:spcPct val="100000"/>
              </a:lnSpc>
              <a:spcBef>
                <a:spcPts val="0"/>
              </a:spcBef>
              <a:spcAft>
                <a:spcPts val="0"/>
              </a:spcAft>
              <a:buClr>
                <a:srgbClr val="000000"/>
              </a:buClr>
              <a:buSzPts val="1200"/>
              <a:buNone/>
              <a:defRPr/>
            </a:lvl6pPr>
            <a:lvl7pPr lvl="6" algn="ctr" rtl="0">
              <a:lnSpc>
                <a:spcPct val="100000"/>
              </a:lnSpc>
              <a:spcBef>
                <a:spcPts val="0"/>
              </a:spcBef>
              <a:spcAft>
                <a:spcPts val="0"/>
              </a:spcAft>
              <a:buClr>
                <a:srgbClr val="000000"/>
              </a:buClr>
              <a:buSzPts val="1200"/>
              <a:buNone/>
              <a:defRPr/>
            </a:lvl7pPr>
            <a:lvl8pPr lvl="7" algn="ctr" rtl="0">
              <a:lnSpc>
                <a:spcPct val="100000"/>
              </a:lnSpc>
              <a:spcBef>
                <a:spcPts val="0"/>
              </a:spcBef>
              <a:spcAft>
                <a:spcPts val="0"/>
              </a:spcAft>
              <a:buClr>
                <a:srgbClr val="000000"/>
              </a:buClr>
              <a:buSzPts val="1200"/>
              <a:buNone/>
              <a:defRPr/>
            </a:lvl8pPr>
            <a:lvl9pPr lvl="8" algn="ctr" rtl="0">
              <a:lnSpc>
                <a:spcPct val="100000"/>
              </a:lnSpc>
              <a:spcBef>
                <a:spcPts val="0"/>
              </a:spcBef>
              <a:spcAft>
                <a:spcPts val="0"/>
              </a:spcAft>
              <a:buClr>
                <a:srgbClr val="000000"/>
              </a:buClr>
              <a:buSzPts val="1200"/>
              <a:buNone/>
              <a:defRPr/>
            </a:lvl9pPr>
          </a:lstStyle>
          <a:p>
            <a:endParaRPr/>
          </a:p>
        </p:txBody>
      </p:sp>
      <p:sp>
        <p:nvSpPr>
          <p:cNvPr id="52" name="Google Shape;52;p13"/>
          <p:cNvSpPr txBox="1">
            <a:spLocks noGrp="1"/>
          </p:cNvSpPr>
          <p:nvPr>
            <p:ph type="body" idx="1"/>
          </p:nvPr>
        </p:nvSpPr>
        <p:spPr>
          <a:xfrm>
            <a:off x="892969" y="2652117"/>
            <a:ext cx="7358100" cy="596100"/>
          </a:xfrm>
          <a:prstGeom prst="rect">
            <a:avLst/>
          </a:prstGeom>
          <a:noFill/>
          <a:ln>
            <a:noFill/>
          </a:ln>
        </p:spPr>
        <p:txBody>
          <a:bodyPr spcFirstLastPara="1" wrap="square" lIns="32750" tIns="32750" rIns="32750" bIns="32750" anchor="t" anchorCtr="0">
            <a:noAutofit/>
          </a:bodyPr>
          <a:lstStyle>
            <a:lvl1pPr marL="457200" lvl="0" indent="-228600" algn="ctr" rtl="0">
              <a:lnSpc>
                <a:spcPct val="100000"/>
              </a:lnSpc>
              <a:spcBef>
                <a:spcPts val="0"/>
              </a:spcBef>
              <a:spcAft>
                <a:spcPts val="0"/>
              </a:spcAft>
              <a:buClr>
                <a:srgbClr val="000000"/>
              </a:buClr>
              <a:buSzPts val="2300"/>
              <a:buFont typeface="Gill Sans"/>
              <a:buNone/>
              <a:defRPr sz="2300"/>
            </a:lvl1pPr>
            <a:lvl2pPr marL="914400" lvl="1" indent="-228600" algn="ctr" rtl="0">
              <a:lnSpc>
                <a:spcPct val="100000"/>
              </a:lnSpc>
              <a:spcBef>
                <a:spcPts val="0"/>
              </a:spcBef>
              <a:spcAft>
                <a:spcPts val="0"/>
              </a:spcAft>
              <a:buClr>
                <a:srgbClr val="000000"/>
              </a:buClr>
              <a:buSzPts val="2300"/>
              <a:buFont typeface="Gill Sans"/>
              <a:buNone/>
              <a:defRPr sz="2300"/>
            </a:lvl2pPr>
            <a:lvl3pPr marL="1371600" lvl="2" indent="-228600" algn="ctr" rtl="0">
              <a:lnSpc>
                <a:spcPct val="100000"/>
              </a:lnSpc>
              <a:spcBef>
                <a:spcPts val="0"/>
              </a:spcBef>
              <a:spcAft>
                <a:spcPts val="0"/>
              </a:spcAft>
              <a:buClr>
                <a:srgbClr val="000000"/>
              </a:buClr>
              <a:buSzPts val="2300"/>
              <a:buFont typeface="Gill Sans"/>
              <a:buNone/>
              <a:defRPr sz="2300"/>
            </a:lvl3pPr>
            <a:lvl4pPr marL="1828800" lvl="3" indent="-228600" algn="ctr" rtl="0">
              <a:lnSpc>
                <a:spcPct val="100000"/>
              </a:lnSpc>
              <a:spcBef>
                <a:spcPts val="0"/>
              </a:spcBef>
              <a:spcAft>
                <a:spcPts val="0"/>
              </a:spcAft>
              <a:buClr>
                <a:srgbClr val="000000"/>
              </a:buClr>
              <a:buSzPts val="2300"/>
              <a:buFont typeface="Gill Sans"/>
              <a:buNone/>
              <a:defRPr sz="2300"/>
            </a:lvl4pPr>
            <a:lvl5pPr marL="2286000" lvl="4" indent="-228600" algn="ctr" rtl="0">
              <a:lnSpc>
                <a:spcPct val="100000"/>
              </a:lnSpc>
              <a:spcBef>
                <a:spcPts val="0"/>
              </a:spcBef>
              <a:spcAft>
                <a:spcPts val="0"/>
              </a:spcAft>
              <a:buClr>
                <a:srgbClr val="000000"/>
              </a:buClr>
              <a:buSzPts val="2300"/>
              <a:buFont typeface="Gill Sans"/>
              <a:buNone/>
              <a:defRPr sz="2300"/>
            </a:lvl5pPr>
            <a:lvl6pPr marL="2743200" lvl="5" indent="-355600" algn="l" rtl="0">
              <a:lnSpc>
                <a:spcPct val="100000"/>
              </a:lnSpc>
              <a:spcBef>
                <a:spcPts val="3100"/>
              </a:spcBef>
              <a:spcAft>
                <a:spcPts val="0"/>
              </a:spcAft>
              <a:buClr>
                <a:srgbClr val="000000"/>
              </a:buClr>
              <a:buSzPts val="2000"/>
              <a:buChar char="■"/>
              <a:defRPr/>
            </a:lvl6pPr>
            <a:lvl7pPr marL="3200400" lvl="6" indent="-355600" algn="l" rtl="0">
              <a:lnSpc>
                <a:spcPct val="100000"/>
              </a:lnSpc>
              <a:spcBef>
                <a:spcPts val="3100"/>
              </a:spcBef>
              <a:spcAft>
                <a:spcPts val="0"/>
              </a:spcAft>
              <a:buClr>
                <a:srgbClr val="000000"/>
              </a:buClr>
              <a:buSzPts val="2000"/>
              <a:buChar char="●"/>
              <a:defRPr/>
            </a:lvl7pPr>
            <a:lvl8pPr marL="3657600" lvl="7" indent="-355600" algn="l" rtl="0">
              <a:lnSpc>
                <a:spcPct val="100000"/>
              </a:lnSpc>
              <a:spcBef>
                <a:spcPts val="3100"/>
              </a:spcBef>
              <a:spcAft>
                <a:spcPts val="0"/>
              </a:spcAft>
              <a:buClr>
                <a:srgbClr val="000000"/>
              </a:buClr>
              <a:buSzPts val="2000"/>
              <a:buChar char="○"/>
              <a:defRPr/>
            </a:lvl8pPr>
            <a:lvl9pPr marL="4114800" lvl="8" indent="-355600" algn="l" rtl="0">
              <a:lnSpc>
                <a:spcPct val="100000"/>
              </a:lnSpc>
              <a:spcBef>
                <a:spcPts val="3100"/>
              </a:spcBef>
              <a:spcAft>
                <a:spcPts val="0"/>
              </a:spcAft>
              <a:buClr>
                <a:srgbClr val="000000"/>
              </a:buClr>
              <a:buSzPts val="2000"/>
              <a:buChar char="■"/>
              <a:defRPr/>
            </a:lvl9pPr>
          </a:lstStyle>
          <a:p>
            <a:endParaRPr/>
          </a:p>
        </p:txBody>
      </p:sp>
      <p:sp>
        <p:nvSpPr>
          <p:cNvPr id="53" name="Google Shape;53;p13"/>
          <p:cNvSpPr txBox="1">
            <a:spLocks noGrp="1"/>
          </p:cNvSpPr>
          <p:nvPr>
            <p:ph type="sldNum" idx="12"/>
          </p:nvPr>
        </p:nvSpPr>
        <p:spPr>
          <a:xfrm>
            <a:off x="4446984" y="4882307"/>
            <a:ext cx="241200" cy="194400"/>
          </a:xfrm>
          <a:prstGeom prst="rect">
            <a:avLst/>
          </a:prstGeom>
          <a:noFill/>
          <a:ln>
            <a:noFill/>
          </a:ln>
        </p:spPr>
        <p:txBody>
          <a:bodyPr spcFirstLastPara="1" wrap="square" lIns="32750" tIns="32750" rIns="32750" bIns="32750" anchor="t" anchorCtr="0">
            <a:noAutofit/>
          </a:bodyPr>
          <a:lstStyle>
            <a:lvl1pPr marL="0" lvl="0" indent="0" algn="ctr" rtl="0">
              <a:lnSpc>
                <a:spcPct val="100000"/>
              </a:lnSpc>
              <a:spcBef>
                <a:spcPts val="0"/>
              </a:spcBef>
              <a:spcAft>
                <a:spcPts val="0"/>
              </a:spcAft>
              <a:buClr>
                <a:srgbClr val="000000"/>
              </a:buClr>
              <a:buSzPts val="1200"/>
              <a:buFont typeface="Gill Sans"/>
              <a:buNone/>
              <a:defRPr sz="1200"/>
            </a:lvl1pPr>
            <a:lvl2pPr marL="0" lvl="1" indent="0" algn="ctr" rtl="0">
              <a:lnSpc>
                <a:spcPct val="100000"/>
              </a:lnSpc>
              <a:spcBef>
                <a:spcPts val="0"/>
              </a:spcBef>
              <a:spcAft>
                <a:spcPts val="0"/>
              </a:spcAft>
              <a:buClr>
                <a:srgbClr val="000000"/>
              </a:buClr>
              <a:buSzPts val="1200"/>
              <a:buFont typeface="Gill Sans"/>
              <a:buNone/>
              <a:defRPr sz="1200"/>
            </a:lvl2pPr>
            <a:lvl3pPr marL="0" lvl="2" indent="0" algn="ctr" rtl="0">
              <a:lnSpc>
                <a:spcPct val="100000"/>
              </a:lnSpc>
              <a:spcBef>
                <a:spcPts val="0"/>
              </a:spcBef>
              <a:spcAft>
                <a:spcPts val="0"/>
              </a:spcAft>
              <a:buClr>
                <a:srgbClr val="000000"/>
              </a:buClr>
              <a:buSzPts val="1200"/>
              <a:buFont typeface="Gill Sans"/>
              <a:buNone/>
              <a:defRPr sz="1200"/>
            </a:lvl3pPr>
            <a:lvl4pPr marL="0" lvl="3" indent="0" algn="ctr" rtl="0">
              <a:lnSpc>
                <a:spcPct val="100000"/>
              </a:lnSpc>
              <a:spcBef>
                <a:spcPts val="0"/>
              </a:spcBef>
              <a:spcAft>
                <a:spcPts val="0"/>
              </a:spcAft>
              <a:buClr>
                <a:srgbClr val="000000"/>
              </a:buClr>
              <a:buSzPts val="1200"/>
              <a:buFont typeface="Gill Sans"/>
              <a:buNone/>
              <a:defRPr sz="1200"/>
            </a:lvl4pPr>
            <a:lvl5pPr marL="0" lvl="4" indent="0" algn="ctr" rtl="0">
              <a:lnSpc>
                <a:spcPct val="100000"/>
              </a:lnSpc>
              <a:spcBef>
                <a:spcPts val="0"/>
              </a:spcBef>
              <a:spcAft>
                <a:spcPts val="0"/>
              </a:spcAft>
              <a:buClr>
                <a:srgbClr val="000000"/>
              </a:buClr>
              <a:buSzPts val="1200"/>
              <a:buFont typeface="Gill Sans"/>
              <a:buNone/>
              <a:defRPr sz="1200"/>
            </a:lvl5pPr>
            <a:lvl6pPr marL="0" lvl="5" indent="0" algn="ctr" rtl="0">
              <a:lnSpc>
                <a:spcPct val="100000"/>
              </a:lnSpc>
              <a:spcBef>
                <a:spcPts val="0"/>
              </a:spcBef>
              <a:spcAft>
                <a:spcPts val="0"/>
              </a:spcAft>
              <a:buClr>
                <a:srgbClr val="000000"/>
              </a:buClr>
              <a:buSzPts val="1200"/>
              <a:buFont typeface="Gill Sans"/>
              <a:buNone/>
              <a:defRPr sz="1200"/>
            </a:lvl6pPr>
            <a:lvl7pPr marL="0" lvl="6" indent="0" algn="ctr" rtl="0">
              <a:lnSpc>
                <a:spcPct val="100000"/>
              </a:lnSpc>
              <a:spcBef>
                <a:spcPts val="0"/>
              </a:spcBef>
              <a:spcAft>
                <a:spcPts val="0"/>
              </a:spcAft>
              <a:buClr>
                <a:srgbClr val="000000"/>
              </a:buClr>
              <a:buSzPts val="1200"/>
              <a:buFont typeface="Gill Sans"/>
              <a:buNone/>
              <a:defRPr sz="1200"/>
            </a:lvl7pPr>
            <a:lvl8pPr marL="0" lvl="7" indent="0" algn="ctr" rtl="0">
              <a:lnSpc>
                <a:spcPct val="100000"/>
              </a:lnSpc>
              <a:spcBef>
                <a:spcPts val="0"/>
              </a:spcBef>
              <a:spcAft>
                <a:spcPts val="0"/>
              </a:spcAft>
              <a:buClr>
                <a:srgbClr val="000000"/>
              </a:buClr>
              <a:buSzPts val="1200"/>
              <a:buFont typeface="Gill Sans"/>
              <a:buNone/>
              <a:defRPr sz="1200"/>
            </a:lvl8pPr>
            <a:lvl9pPr marL="0" lvl="8" indent="0" algn="ctr" rtl="0">
              <a:lnSpc>
                <a:spcPct val="100000"/>
              </a:lnSpc>
              <a:spcBef>
                <a:spcPts val="0"/>
              </a:spcBef>
              <a:spcAft>
                <a:spcPts val="0"/>
              </a:spcAft>
              <a:buClr>
                <a:srgbClr val="000000"/>
              </a:buClr>
              <a:buSzPts val="1200"/>
              <a:buFont typeface="Gill Sans"/>
              <a:buNone/>
              <a:defRPr sz="1200"/>
            </a:lvl9pPr>
          </a:lstStyle>
          <a:p>
            <a:pPr marL="0" lvl="0" indent="0" algn="ctr" rtl="0">
              <a:spcBef>
                <a:spcPts val="0"/>
              </a:spcBef>
              <a:spcAft>
                <a:spcPts val="0"/>
              </a:spcAft>
              <a:buNone/>
            </a:pPr>
            <a:fld id="{00000000-1234-1234-1234-123412341234}" type="slidenum">
              <a:rPr lang="en"/>
              <a:t>‹#›</a:t>
            </a:fld>
            <a:endParaRPr sz="10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tx">
  <p:cSld name="TITLE_AND_BODY">
    <p:bg>
      <p:bgPr>
        <a:solidFill>
          <a:srgbClr val="FFFFFF"/>
        </a:solidFill>
        <a:effectLst/>
      </p:bgPr>
    </p:bg>
    <p:spTree>
      <p:nvGrpSpPr>
        <p:cNvPr id="1" name="Shape 58"/>
        <p:cNvGrpSpPr/>
        <p:nvPr/>
      </p:nvGrpSpPr>
      <p:grpSpPr>
        <a:xfrm>
          <a:off x="0" y="0"/>
          <a:ext cx="0" cy="0"/>
          <a:chOff x="0" y="0"/>
          <a:chExt cx="0" cy="0"/>
        </a:xfrm>
      </p:grpSpPr>
      <p:sp>
        <p:nvSpPr>
          <p:cNvPr id="59" name="Google Shape;59;p15"/>
          <p:cNvSpPr txBox="1">
            <a:spLocks noGrp="1"/>
          </p:cNvSpPr>
          <p:nvPr>
            <p:ph type="sldNum" idx="12"/>
          </p:nvPr>
        </p:nvSpPr>
        <p:spPr>
          <a:xfrm>
            <a:off x="4500562" y="4762500"/>
            <a:ext cx="145800" cy="1611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1pPr>
            <a:lvl2pPr marL="0" marR="0" lvl="1"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2pPr>
            <a:lvl3pPr marL="0" marR="0" lvl="2"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3pPr>
            <a:lvl4pPr marL="0" marR="0" lvl="3"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4pPr>
            <a:lvl5pPr marL="0" marR="0" lvl="4"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5pPr>
            <a:lvl6pPr marL="0" marR="0" lvl="5"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6pPr>
            <a:lvl7pPr marL="0" marR="0" lvl="6"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7pPr>
            <a:lvl8pPr marL="0" marR="0" lvl="7"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8pPr>
            <a:lvl9pPr marL="0" marR="0" lvl="8"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sz="700">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60"/>
        <p:cNvGrpSpPr/>
        <p:nvPr/>
      </p:nvGrpSpPr>
      <p:grpSpPr>
        <a:xfrm>
          <a:off x="0" y="0"/>
          <a:ext cx="0" cy="0"/>
          <a:chOff x="0" y="0"/>
          <a:chExt cx="0" cy="0"/>
        </a:xfrm>
      </p:grpSpPr>
      <p:sp>
        <p:nvSpPr>
          <p:cNvPr id="61" name="Google Shape;61;p16"/>
          <p:cNvSpPr txBox="1">
            <a:spLocks noGrp="1"/>
          </p:cNvSpPr>
          <p:nvPr>
            <p:ph type="body" idx="1"/>
          </p:nvPr>
        </p:nvSpPr>
        <p:spPr>
          <a:xfrm>
            <a:off x="452437" y="4439643"/>
            <a:ext cx="8239200" cy="238800"/>
          </a:xfrm>
          <a:prstGeom prst="rect">
            <a:avLst/>
          </a:prstGeom>
          <a:noFill/>
          <a:ln>
            <a:noFill/>
          </a:ln>
        </p:spPr>
        <p:txBody>
          <a:bodyPr spcFirstLastPara="1" wrap="square" lIns="17150" tIns="17150" rIns="17150" bIns="17150" anchor="b" anchorCtr="0">
            <a:noAutofit/>
          </a:bodyPr>
          <a:lstStyle>
            <a:lvl1pPr marL="457200" lvl="0" indent="-228600" algn="l" rtl="0">
              <a:lnSpc>
                <a:spcPct val="100000"/>
              </a:lnSpc>
              <a:spcBef>
                <a:spcPts val="0"/>
              </a:spcBef>
              <a:spcAft>
                <a:spcPts val="0"/>
              </a:spcAft>
              <a:buClr>
                <a:srgbClr val="FFFFFF"/>
              </a:buClr>
              <a:buSzPts val="1400"/>
              <a:buFont typeface="Helvetica Neue"/>
              <a:buNone/>
              <a:defRPr sz="1400" b="1"/>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62" name="Google Shape;62;p16"/>
          <p:cNvSpPr txBox="1">
            <a:spLocks noGrp="1"/>
          </p:cNvSpPr>
          <p:nvPr>
            <p:ph type="title"/>
          </p:nvPr>
        </p:nvSpPr>
        <p:spPr>
          <a:xfrm>
            <a:off x="452436" y="965622"/>
            <a:ext cx="8239200" cy="1743000"/>
          </a:xfrm>
          <a:prstGeom prst="rect">
            <a:avLst/>
          </a:prstGeom>
          <a:noFill/>
          <a:ln>
            <a:noFill/>
          </a:ln>
        </p:spPr>
        <p:txBody>
          <a:bodyPr spcFirstLastPara="1" wrap="square" lIns="19050" tIns="19050" rIns="19050" bIns="19050" anchor="b" anchorCtr="0">
            <a:noAutofit/>
          </a:bodyPr>
          <a:lstStyle>
            <a:lvl1pPr lvl="0" algn="l" rtl="0">
              <a:lnSpc>
                <a:spcPct val="80000"/>
              </a:lnSpc>
              <a:spcBef>
                <a:spcPts val="0"/>
              </a:spcBef>
              <a:spcAft>
                <a:spcPts val="0"/>
              </a:spcAft>
              <a:buClr>
                <a:srgbClr val="FFFFFF"/>
              </a:buClr>
              <a:buSzPts val="4400"/>
              <a:buFont typeface="Helvetica Neue"/>
              <a:buNone/>
              <a:defRPr sz="4400"/>
            </a:lvl1pPr>
            <a:lvl2pPr lvl="1" algn="l" rtl="0">
              <a:lnSpc>
                <a:spcPct val="80000"/>
              </a:lnSpc>
              <a:spcBef>
                <a:spcPts val="0"/>
              </a:spcBef>
              <a:spcAft>
                <a:spcPts val="0"/>
              </a:spcAft>
              <a:buClr>
                <a:srgbClr val="FFFFFF"/>
              </a:buClr>
              <a:buSzPts val="700"/>
              <a:buNone/>
              <a:defRPr/>
            </a:lvl2pPr>
            <a:lvl3pPr lvl="2" algn="l" rtl="0">
              <a:lnSpc>
                <a:spcPct val="80000"/>
              </a:lnSpc>
              <a:spcBef>
                <a:spcPts val="0"/>
              </a:spcBef>
              <a:spcAft>
                <a:spcPts val="0"/>
              </a:spcAft>
              <a:buClr>
                <a:srgbClr val="FFFFFF"/>
              </a:buClr>
              <a:buSzPts val="700"/>
              <a:buNone/>
              <a:defRPr/>
            </a:lvl3pPr>
            <a:lvl4pPr lvl="3" algn="l" rtl="0">
              <a:lnSpc>
                <a:spcPct val="80000"/>
              </a:lnSpc>
              <a:spcBef>
                <a:spcPts val="0"/>
              </a:spcBef>
              <a:spcAft>
                <a:spcPts val="0"/>
              </a:spcAft>
              <a:buClr>
                <a:srgbClr val="FFFFFF"/>
              </a:buClr>
              <a:buSzPts val="700"/>
              <a:buNone/>
              <a:defRPr/>
            </a:lvl4pPr>
            <a:lvl5pPr lvl="4" algn="l" rtl="0">
              <a:lnSpc>
                <a:spcPct val="80000"/>
              </a:lnSpc>
              <a:spcBef>
                <a:spcPts val="0"/>
              </a:spcBef>
              <a:spcAft>
                <a:spcPts val="0"/>
              </a:spcAft>
              <a:buClr>
                <a:srgbClr val="FFFFFF"/>
              </a:buClr>
              <a:buSzPts val="700"/>
              <a:buNone/>
              <a:defRPr/>
            </a:lvl5pPr>
            <a:lvl6pPr lvl="5" algn="l" rtl="0">
              <a:lnSpc>
                <a:spcPct val="80000"/>
              </a:lnSpc>
              <a:spcBef>
                <a:spcPts val="0"/>
              </a:spcBef>
              <a:spcAft>
                <a:spcPts val="0"/>
              </a:spcAft>
              <a:buClr>
                <a:srgbClr val="FFFFFF"/>
              </a:buClr>
              <a:buSzPts val="700"/>
              <a:buNone/>
              <a:defRPr/>
            </a:lvl6pPr>
            <a:lvl7pPr lvl="6" algn="l" rtl="0">
              <a:lnSpc>
                <a:spcPct val="80000"/>
              </a:lnSpc>
              <a:spcBef>
                <a:spcPts val="0"/>
              </a:spcBef>
              <a:spcAft>
                <a:spcPts val="0"/>
              </a:spcAft>
              <a:buClr>
                <a:srgbClr val="FFFFFF"/>
              </a:buClr>
              <a:buSzPts val="700"/>
              <a:buNone/>
              <a:defRPr/>
            </a:lvl7pPr>
            <a:lvl8pPr lvl="7" algn="l" rtl="0">
              <a:lnSpc>
                <a:spcPct val="80000"/>
              </a:lnSpc>
              <a:spcBef>
                <a:spcPts val="0"/>
              </a:spcBef>
              <a:spcAft>
                <a:spcPts val="0"/>
              </a:spcAft>
              <a:buClr>
                <a:srgbClr val="FFFFFF"/>
              </a:buClr>
              <a:buSzPts val="700"/>
              <a:buNone/>
              <a:defRPr/>
            </a:lvl8pPr>
            <a:lvl9pPr lvl="8" algn="l" rtl="0">
              <a:lnSpc>
                <a:spcPct val="80000"/>
              </a:lnSpc>
              <a:spcBef>
                <a:spcPts val="0"/>
              </a:spcBef>
              <a:spcAft>
                <a:spcPts val="0"/>
              </a:spcAft>
              <a:buClr>
                <a:srgbClr val="FFFFFF"/>
              </a:buClr>
              <a:buSzPts val="700"/>
              <a:buNone/>
              <a:defRPr/>
            </a:lvl9pPr>
          </a:lstStyle>
          <a:p>
            <a:endParaRPr/>
          </a:p>
        </p:txBody>
      </p:sp>
      <p:sp>
        <p:nvSpPr>
          <p:cNvPr id="63" name="Google Shape;63;p16"/>
          <p:cNvSpPr txBox="1">
            <a:spLocks noGrp="1"/>
          </p:cNvSpPr>
          <p:nvPr>
            <p:ph type="body" idx="2"/>
          </p:nvPr>
        </p:nvSpPr>
        <p:spPr>
          <a:xfrm>
            <a:off x="452438" y="2698824"/>
            <a:ext cx="8239200" cy="714300"/>
          </a:xfrm>
          <a:prstGeom prst="rect">
            <a:avLst/>
          </a:prstGeom>
          <a:noFill/>
          <a:ln>
            <a:noFill/>
          </a:ln>
        </p:spPr>
        <p:txBody>
          <a:bodyPr spcFirstLastPara="1" wrap="square" lIns="19050" tIns="19050" rIns="19050" bIns="19050" anchor="t" anchorCtr="0">
            <a:noAutofit/>
          </a:bodyPr>
          <a:lstStyle>
            <a:lvl1pPr marL="457200" lvl="0" indent="-228600" algn="l" rtl="0">
              <a:lnSpc>
                <a:spcPct val="100000"/>
              </a:lnSpc>
              <a:spcBef>
                <a:spcPts val="0"/>
              </a:spcBef>
              <a:spcAft>
                <a:spcPts val="0"/>
              </a:spcAft>
              <a:buClr>
                <a:srgbClr val="FFFFFF"/>
              </a:buClr>
              <a:buSzPts val="2100"/>
              <a:buFont typeface="Helvetica Neue"/>
              <a:buNone/>
              <a:defRPr sz="2100" b="1"/>
            </a:lvl1pPr>
            <a:lvl2pPr marL="914400" lvl="1" indent="-228600" algn="l" rtl="0">
              <a:lnSpc>
                <a:spcPct val="100000"/>
              </a:lnSpc>
              <a:spcBef>
                <a:spcPts val="0"/>
              </a:spcBef>
              <a:spcAft>
                <a:spcPts val="0"/>
              </a:spcAft>
              <a:buClr>
                <a:srgbClr val="FFFFFF"/>
              </a:buClr>
              <a:buSzPts val="2100"/>
              <a:buFont typeface="Helvetica Neue"/>
              <a:buNone/>
              <a:defRPr sz="2100" b="1"/>
            </a:lvl2pPr>
            <a:lvl3pPr marL="1371600" lvl="2" indent="-228600" algn="l" rtl="0">
              <a:lnSpc>
                <a:spcPct val="100000"/>
              </a:lnSpc>
              <a:spcBef>
                <a:spcPts val="0"/>
              </a:spcBef>
              <a:spcAft>
                <a:spcPts val="0"/>
              </a:spcAft>
              <a:buClr>
                <a:srgbClr val="FFFFFF"/>
              </a:buClr>
              <a:buSzPts val="2100"/>
              <a:buFont typeface="Helvetica Neue"/>
              <a:buNone/>
              <a:defRPr sz="2100" b="1"/>
            </a:lvl3pPr>
            <a:lvl4pPr marL="1828800" lvl="3" indent="-228600" algn="l" rtl="0">
              <a:lnSpc>
                <a:spcPct val="100000"/>
              </a:lnSpc>
              <a:spcBef>
                <a:spcPts val="0"/>
              </a:spcBef>
              <a:spcAft>
                <a:spcPts val="0"/>
              </a:spcAft>
              <a:buClr>
                <a:srgbClr val="FFFFFF"/>
              </a:buClr>
              <a:buSzPts val="2100"/>
              <a:buFont typeface="Helvetica Neue"/>
              <a:buNone/>
              <a:defRPr sz="2100" b="1"/>
            </a:lvl4pPr>
            <a:lvl5pPr marL="2286000" lvl="4" indent="-228600" algn="l" rtl="0">
              <a:lnSpc>
                <a:spcPct val="100000"/>
              </a:lnSpc>
              <a:spcBef>
                <a:spcPts val="0"/>
              </a:spcBef>
              <a:spcAft>
                <a:spcPts val="0"/>
              </a:spcAft>
              <a:buClr>
                <a:srgbClr val="FFFFFF"/>
              </a:buClr>
              <a:buSzPts val="2100"/>
              <a:buFont typeface="Helvetica Neue"/>
              <a:buNone/>
              <a:defRPr sz="2100" b="1"/>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64" name="Google Shape;64;p16"/>
          <p:cNvSpPr txBox="1">
            <a:spLocks noGrp="1"/>
          </p:cNvSpPr>
          <p:nvPr>
            <p:ph type="sldNum" idx="12"/>
          </p:nvPr>
        </p:nvSpPr>
        <p:spPr>
          <a:xfrm>
            <a:off x="4502905" y="4905375"/>
            <a:ext cx="138300" cy="140400"/>
          </a:xfrm>
          <a:prstGeom prst="rect">
            <a:avLst/>
          </a:prstGeom>
          <a:noFill/>
          <a:ln>
            <a:noFill/>
          </a:ln>
        </p:spPr>
        <p:txBody>
          <a:bodyPr spcFirstLastPara="1" wrap="square" lIns="19050" tIns="19050" rIns="19050" bIns="19050" anchor="b" anchorCtr="0">
            <a:no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Photo">
  <p:cSld name="Title &amp; Photo">
    <p:spTree>
      <p:nvGrpSpPr>
        <p:cNvPr id="1" name="Shape 65"/>
        <p:cNvGrpSpPr/>
        <p:nvPr/>
      </p:nvGrpSpPr>
      <p:grpSpPr>
        <a:xfrm>
          <a:off x="0" y="0"/>
          <a:ext cx="0" cy="0"/>
          <a:chOff x="0" y="0"/>
          <a:chExt cx="0" cy="0"/>
        </a:xfrm>
      </p:grpSpPr>
      <p:sp>
        <p:nvSpPr>
          <p:cNvPr id="66" name="Google Shape;66;p17"/>
          <p:cNvSpPr>
            <a:spLocks noGrp="1"/>
          </p:cNvSpPr>
          <p:nvPr>
            <p:ph type="pic" idx="2"/>
          </p:nvPr>
        </p:nvSpPr>
        <p:spPr>
          <a:xfrm>
            <a:off x="-161925" y="-1514475"/>
            <a:ext cx="11049000" cy="6762600"/>
          </a:xfrm>
          <a:prstGeom prst="rect">
            <a:avLst/>
          </a:prstGeom>
          <a:noFill/>
          <a:ln>
            <a:noFill/>
          </a:ln>
        </p:spPr>
        <p:txBody>
          <a:bodyPr spcFirstLastPara="1" wrap="square" lIns="34275" tIns="17150" rIns="34275" bIns="17150" anchor="t" anchorCtr="0">
            <a:noAutofit/>
          </a:bodyPr>
          <a:lstStyle>
            <a:lvl1pPr marR="0" lvl="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1pPr>
            <a:lvl2pPr marR="0" lvl="1"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2pPr>
            <a:lvl3pPr marR="0" lvl="2"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3pPr>
            <a:lvl4pPr marR="0" lvl="3"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4pPr>
            <a:lvl5pPr marR="0" lvl="4"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5pPr>
            <a:lvl6pPr marR="0" lvl="5"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6pPr>
            <a:lvl7pPr marR="0" lvl="6"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7pPr>
            <a:lvl8pPr marR="0" lvl="7"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8pPr>
            <a:lvl9pPr marR="0" lvl="8"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9pPr>
          </a:lstStyle>
          <a:p>
            <a:endParaRPr/>
          </a:p>
        </p:txBody>
      </p:sp>
      <p:sp>
        <p:nvSpPr>
          <p:cNvPr id="67" name="Google Shape;67;p17"/>
          <p:cNvSpPr txBox="1">
            <a:spLocks noGrp="1"/>
          </p:cNvSpPr>
          <p:nvPr>
            <p:ph type="title"/>
          </p:nvPr>
        </p:nvSpPr>
        <p:spPr>
          <a:xfrm>
            <a:off x="452438" y="2671763"/>
            <a:ext cx="8239200" cy="1743000"/>
          </a:xfrm>
          <a:prstGeom prst="rect">
            <a:avLst/>
          </a:prstGeom>
          <a:noFill/>
          <a:ln>
            <a:noFill/>
          </a:ln>
        </p:spPr>
        <p:txBody>
          <a:bodyPr spcFirstLastPara="1" wrap="square" lIns="19050" tIns="19050" rIns="19050" bIns="19050" anchor="b" anchorCtr="0">
            <a:noAutofit/>
          </a:bodyPr>
          <a:lstStyle>
            <a:lvl1pPr lvl="0" algn="l" rtl="0">
              <a:lnSpc>
                <a:spcPct val="80000"/>
              </a:lnSpc>
              <a:spcBef>
                <a:spcPts val="0"/>
              </a:spcBef>
              <a:spcAft>
                <a:spcPts val="0"/>
              </a:spcAft>
              <a:buClr>
                <a:srgbClr val="FFFFFF"/>
              </a:buClr>
              <a:buSzPts val="4400"/>
              <a:buFont typeface="Helvetica Neue"/>
              <a:buNone/>
              <a:defRPr sz="4400"/>
            </a:lvl1pPr>
            <a:lvl2pPr lvl="1" algn="l" rtl="0">
              <a:lnSpc>
                <a:spcPct val="80000"/>
              </a:lnSpc>
              <a:spcBef>
                <a:spcPts val="0"/>
              </a:spcBef>
              <a:spcAft>
                <a:spcPts val="0"/>
              </a:spcAft>
              <a:buClr>
                <a:srgbClr val="FFFFFF"/>
              </a:buClr>
              <a:buSzPts val="700"/>
              <a:buNone/>
              <a:defRPr/>
            </a:lvl2pPr>
            <a:lvl3pPr lvl="2" algn="l" rtl="0">
              <a:lnSpc>
                <a:spcPct val="80000"/>
              </a:lnSpc>
              <a:spcBef>
                <a:spcPts val="0"/>
              </a:spcBef>
              <a:spcAft>
                <a:spcPts val="0"/>
              </a:spcAft>
              <a:buClr>
                <a:srgbClr val="FFFFFF"/>
              </a:buClr>
              <a:buSzPts val="700"/>
              <a:buNone/>
              <a:defRPr/>
            </a:lvl3pPr>
            <a:lvl4pPr lvl="3" algn="l" rtl="0">
              <a:lnSpc>
                <a:spcPct val="80000"/>
              </a:lnSpc>
              <a:spcBef>
                <a:spcPts val="0"/>
              </a:spcBef>
              <a:spcAft>
                <a:spcPts val="0"/>
              </a:spcAft>
              <a:buClr>
                <a:srgbClr val="FFFFFF"/>
              </a:buClr>
              <a:buSzPts val="700"/>
              <a:buNone/>
              <a:defRPr/>
            </a:lvl4pPr>
            <a:lvl5pPr lvl="4" algn="l" rtl="0">
              <a:lnSpc>
                <a:spcPct val="80000"/>
              </a:lnSpc>
              <a:spcBef>
                <a:spcPts val="0"/>
              </a:spcBef>
              <a:spcAft>
                <a:spcPts val="0"/>
              </a:spcAft>
              <a:buClr>
                <a:srgbClr val="FFFFFF"/>
              </a:buClr>
              <a:buSzPts val="700"/>
              <a:buNone/>
              <a:defRPr/>
            </a:lvl5pPr>
            <a:lvl6pPr lvl="5" algn="l" rtl="0">
              <a:lnSpc>
                <a:spcPct val="80000"/>
              </a:lnSpc>
              <a:spcBef>
                <a:spcPts val="0"/>
              </a:spcBef>
              <a:spcAft>
                <a:spcPts val="0"/>
              </a:spcAft>
              <a:buClr>
                <a:srgbClr val="FFFFFF"/>
              </a:buClr>
              <a:buSzPts val="700"/>
              <a:buNone/>
              <a:defRPr/>
            </a:lvl6pPr>
            <a:lvl7pPr lvl="6" algn="l" rtl="0">
              <a:lnSpc>
                <a:spcPct val="80000"/>
              </a:lnSpc>
              <a:spcBef>
                <a:spcPts val="0"/>
              </a:spcBef>
              <a:spcAft>
                <a:spcPts val="0"/>
              </a:spcAft>
              <a:buClr>
                <a:srgbClr val="FFFFFF"/>
              </a:buClr>
              <a:buSzPts val="700"/>
              <a:buNone/>
              <a:defRPr/>
            </a:lvl7pPr>
            <a:lvl8pPr lvl="7" algn="l" rtl="0">
              <a:lnSpc>
                <a:spcPct val="80000"/>
              </a:lnSpc>
              <a:spcBef>
                <a:spcPts val="0"/>
              </a:spcBef>
              <a:spcAft>
                <a:spcPts val="0"/>
              </a:spcAft>
              <a:buClr>
                <a:srgbClr val="FFFFFF"/>
              </a:buClr>
              <a:buSzPts val="700"/>
              <a:buNone/>
              <a:defRPr/>
            </a:lvl8pPr>
            <a:lvl9pPr lvl="8" algn="l" rtl="0">
              <a:lnSpc>
                <a:spcPct val="80000"/>
              </a:lnSpc>
              <a:spcBef>
                <a:spcPts val="0"/>
              </a:spcBef>
              <a:spcAft>
                <a:spcPts val="0"/>
              </a:spcAft>
              <a:buClr>
                <a:srgbClr val="FFFFFF"/>
              </a:buClr>
              <a:buSzPts val="700"/>
              <a:buNone/>
              <a:defRPr/>
            </a:lvl9pPr>
          </a:lstStyle>
          <a:p>
            <a:endParaRPr/>
          </a:p>
        </p:txBody>
      </p:sp>
      <p:sp>
        <p:nvSpPr>
          <p:cNvPr id="68" name="Google Shape;68;p17"/>
          <p:cNvSpPr txBox="1">
            <a:spLocks noGrp="1"/>
          </p:cNvSpPr>
          <p:nvPr>
            <p:ph type="body" idx="1"/>
          </p:nvPr>
        </p:nvSpPr>
        <p:spPr>
          <a:xfrm>
            <a:off x="452884" y="414801"/>
            <a:ext cx="8238300" cy="238800"/>
          </a:xfrm>
          <a:prstGeom prst="rect">
            <a:avLst/>
          </a:prstGeom>
          <a:noFill/>
          <a:ln>
            <a:noFill/>
          </a:ln>
        </p:spPr>
        <p:txBody>
          <a:bodyPr spcFirstLastPara="1" wrap="square" lIns="17150" tIns="17150" rIns="17150" bIns="17150" anchor="t" anchorCtr="0">
            <a:noAutofit/>
          </a:bodyPr>
          <a:lstStyle>
            <a:lvl1pPr marL="457200" lvl="0" indent="-228600" algn="l" rtl="0">
              <a:lnSpc>
                <a:spcPct val="100000"/>
              </a:lnSpc>
              <a:spcBef>
                <a:spcPts val="0"/>
              </a:spcBef>
              <a:spcAft>
                <a:spcPts val="0"/>
              </a:spcAft>
              <a:buClr>
                <a:srgbClr val="FFFFFF"/>
              </a:buClr>
              <a:buSzPts val="1400"/>
              <a:buFont typeface="Helvetica Neue"/>
              <a:buNone/>
              <a:defRPr sz="1400" b="1"/>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69" name="Google Shape;69;p17"/>
          <p:cNvSpPr txBox="1">
            <a:spLocks noGrp="1"/>
          </p:cNvSpPr>
          <p:nvPr>
            <p:ph type="body" idx="3"/>
          </p:nvPr>
        </p:nvSpPr>
        <p:spPr>
          <a:xfrm>
            <a:off x="452438" y="4353716"/>
            <a:ext cx="8239200" cy="429300"/>
          </a:xfrm>
          <a:prstGeom prst="rect">
            <a:avLst/>
          </a:prstGeom>
          <a:noFill/>
          <a:ln>
            <a:noFill/>
          </a:ln>
        </p:spPr>
        <p:txBody>
          <a:bodyPr spcFirstLastPara="1" wrap="square" lIns="19050" tIns="19050" rIns="19050" bIns="19050" anchor="t" anchorCtr="0">
            <a:noAutofit/>
          </a:bodyPr>
          <a:lstStyle>
            <a:lvl1pPr marL="457200" lvl="0" indent="-228600" algn="l" rtl="0">
              <a:lnSpc>
                <a:spcPct val="100000"/>
              </a:lnSpc>
              <a:spcBef>
                <a:spcPts val="0"/>
              </a:spcBef>
              <a:spcAft>
                <a:spcPts val="0"/>
              </a:spcAft>
              <a:buClr>
                <a:srgbClr val="FFFFFF"/>
              </a:buClr>
              <a:buSzPts val="2100"/>
              <a:buFont typeface="Helvetica Neue"/>
              <a:buNone/>
              <a:defRPr sz="2100" b="1"/>
            </a:lvl1pPr>
            <a:lvl2pPr marL="914400" lvl="1" indent="-228600" algn="l" rtl="0">
              <a:lnSpc>
                <a:spcPct val="100000"/>
              </a:lnSpc>
              <a:spcBef>
                <a:spcPts val="0"/>
              </a:spcBef>
              <a:spcAft>
                <a:spcPts val="0"/>
              </a:spcAft>
              <a:buClr>
                <a:srgbClr val="FFFFFF"/>
              </a:buClr>
              <a:buSzPts val="2100"/>
              <a:buFont typeface="Helvetica Neue"/>
              <a:buNone/>
              <a:defRPr sz="2100" b="1"/>
            </a:lvl2pPr>
            <a:lvl3pPr marL="1371600" lvl="2" indent="-228600" algn="l" rtl="0">
              <a:lnSpc>
                <a:spcPct val="100000"/>
              </a:lnSpc>
              <a:spcBef>
                <a:spcPts val="0"/>
              </a:spcBef>
              <a:spcAft>
                <a:spcPts val="0"/>
              </a:spcAft>
              <a:buClr>
                <a:srgbClr val="FFFFFF"/>
              </a:buClr>
              <a:buSzPts val="2100"/>
              <a:buFont typeface="Helvetica Neue"/>
              <a:buNone/>
              <a:defRPr sz="2100" b="1"/>
            </a:lvl3pPr>
            <a:lvl4pPr marL="1828800" lvl="3" indent="-228600" algn="l" rtl="0">
              <a:lnSpc>
                <a:spcPct val="100000"/>
              </a:lnSpc>
              <a:spcBef>
                <a:spcPts val="0"/>
              </a:spcBef>
              <a:spcAft>
                <a:spcPts val="0"/>
              </a:spcAft>
              <a:buClr>
                <a:srgbClr val="FFFFFF"/>
              </a:buClr>
              <a:buSzPts val="2100"/>
              <a:buFont typeface="Helvetica Neue"/>
              <a:buNone/>
              <a:defRPr sz="2100" b="1"/>
            </a:lvl4pPr>
            <a:lvl5pPr marL="2286000" lvl="4" indent="-228600" algn="l" rtl="0">
              <a:lnSpc>
                <a:spcPct val="100000"/>
              </a:lnSpc>
              <a:spcBef>
                <a:spcPts val="0"/>
              </a:spcBef>
              <a:spcAft>
                <a:spcPts val="0"/>
              </a:spcAft>
              <a:buClr>
                <a:srgbClr val="FFFFFF"/>
              </a:buClr>
              <a:buSzPts val="2100"/>
              <a:buFont typeface="Helvetica Neue"/>
              <a:buNone/>
              <a:defRPr sz="2100" b="1"/>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70" name="Google Shape;70;p17"/>
          <p:cNvSpPr txBox="1">
            <a:spLocks noGrp="1"/>
          </p:cNvSpPr>
          <p:nvPr>
            <p:ph type="sldNum" idx="12"/>
          </p:nvPr>
        </p:nvSpPr>
        <p:spPr>
          <a:xfrm>
            <a:off x="4500562" y="4905375"/>
            <a:ext cx="138300" cy="140400"/>
          </a:xfrm>
          <a:prstGeom prst="rect">
            <a:avLst/>
          </a:prstGeom>
          <a:noFill/>
          <a:ln>
            <a:noFill/>
          </a:ln>
        </p:spPr>
        <p:txBody>
          <a:bodyPr spcFirstLastPara="1" wrap="square" lIns="19050" tIns="19050" rIns="19050" bIns="19050" anchor="b" anchorCtr="0">
            <a:no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mp; Photo Alt">
  <p:cSld name="Title &amp; Photo Alt">
    <p:spTree>
      <p:nvGrpSpPr>
        <p:cNvPr id="1" name="Shape 71"/>
        <p:cNvGrpSpPr/>
        <p:nvPr/>
      </p:nvGrpSpPr>
      <p:grpSpPr>
        <a:xfrm>
          <a:off x="0" y="0"/>
          <a:ext cx="0" cy="0"/>
          <a:chOff x="0" y="0"/>
          <a:chExt cx="0" cy="0"/>
        </a:xfrm>
      </p:grpSpPr>
      <p:sp>
        <p:nvSpPr>
          <p:cNvPr id="72" name="Google Shape;72;p18"/>
          <p:cNvSpPr txBox="1">
            <a:spLocks noGrp="1"/>
          </p:cNvSpPr>
          <p:nvPr>
            <p:ph type="title"/>
          </p:nvPr>
        </p:nvSpPr>
        <p:spPr>
          <a:xfrm>
            <a:off x="452438" y="476250"/>
            <a:ext cx="3667200" cy="2205900"/>
          </a:xfrm>
          <a:prstGeom prst="rect">
            <a:avLst/>
          </a:prstGeom>
          <a:noFill/>
          <a:ln>
            <a:noFill/>
          </a:ln>
        </p:spPr>
        <p:txBody>
          <a:bodyPr spcFirstLastPara="1" wrap="square" lIns="19050" tIns="19050" rIns="19050" bIns="19050" anchor="b" anchorCtr="0">
            <a:noAutofit/>
          </a:bodyPr>
          <a:lstStyle>
            <a:lvl1pPr lvl="0" algn="l" rtl="0">
              <a:lnSpc>
                <a:spcPct val="80000"/>
              </a:lnSpc>
              <a:spcBef>
                <a:spcPts val="0"/>
              </a:spcBef>
              <a:spcAft>
                <a:spcPts val="0"/>
              </a:spcAft>
              <a:buClr>
                <a:srgbClr val="FFFFFF"/>
              </a:buClr>
              <a:buSzPts val="700"/>
              <a:buNone/>
              <a:defRPr/>
            </a:lvl1pPr>
            <a:lvl2pPr lvl="1" algn="l" rtl="0">
              <a:lnSpc>
                <a:spcPct val="80000"/>
              </a:lnSpc>
              <a:spcBef>
                <a:spcPts val="0"/>
              </a:spcBef>
              <a:spcAft>
                <a:spcPts val="0"/>
              </a:spcAft>
              <a:buClr>
                <a:srgbClr val="FFFFFF"/>
              </a:buClr>
              <a:buSzPts val="700"/>
              <a:buNone/>
              <a:defRPr/>
            </a:lvl2pPr>
            <a:lvl3pPr lvl="2" algn="l" rtl="0">
              <a:lnSpc>
                <a:spcPct val="80000"/>
              </a:lnSpc>
              <a:spcBef>
                <a:spcPts val="0"/>
              </a:spcBef>
              <a:spcAft>
                <a:spcPts val="0"/>
              </a:spcAft>
              <a:buClr>
                <a:srgbClr val="FFFFFF"/>
              </a:buClr>
              <a:buSzPts val="700"/>
              <a:buNone/>
              <a:defRPr/>
            </a:lvl3pPr>
            <a:lvl4pPr lvl="3" algn="l" rtl="0">
              <a:lnSpc>
                <a:spcPct val="80000"/>
              </a:lnSpc>
              <a:spcBef>
                <a:spcPts val="0"/>
              </a:spcBef>
              <a:spcAft>
                <a:spcPts val="0"/>
              </a:spcAft>
              <a:buClr>
                <a:srgbClr val="FFFFFF"/>
              </a:buClr>
              <a:buSzPts val="700"/>
              <a:buNone/>
              <a:defRPr/>
            </a:lvl4pPr>
            <a:lvl5pPr lvl="4" algn="l" rtl="0">
              <a:lnSpc>
                <a:spcPct val="80000"/>
              </a:lnSpc>
              <a:spcBef>
                <a:spcPts val="0"/>
              </a:spcBef>
              <a:spcAft>
                <a:spcPts val="0"/>
              </a:spcAft>
              <a:buClr>
                <a:srgbClr val="FFFFFF"/>
              </a:buClr>
              <a:buSzPts val="700"/>
              <a:buNone/>
              <a:defRPr/>
            </a:lvl5pPr>
            <a:lvl6pPr lvl="5" algn="l" rtl="0">
              <a:lnSpc>
                <a:spcPct val="80000"/>
              </a:lnSpc>
              <a:spcBef>
                <a:spcPts val="0"/>
              </a:spcBef>
              <a:spcAft>
                <a:spcPts val="0"/>
              </a:spcAft>
              <a:buClr>
                <a:srgbClr val="FFFFFF"/>
              </a:buClr>
              <a:buSzPts val="700"/>
              <a:buNone/>
              <a:defRPr/>
            </a:lvl6pPr>
            <a:lvl7pPr lvl="6" algn="l" rtl="0">
              <a:lnSpc>
                <a:spcPct val="80000"/>
              </a:lnSpc>
              <a:spcBef>
                <a:spcPts val="0"/>
              </a:spcBef>
              <a:spcAft>
                <a:spcPts val="0"/>
              </a:spcAft>
              <a:buClr>
                <a:srgbClr val="FFFFFF"/>
              </a:buClr>
              <a:buSzPts val="700"/>
              <a:buNone/>
              <a:defRPr/>
            </a:lvl7pPr>
            <a:lvl8pPr lvl="7" algn="l" rtl="0">
              <a:lnSpc>
                <a:spcPct val="80000"/>
              </a:lnSpc>
              <a:spcBef>
                <a:spcPts val="0"/>
              </a:spcBef>
              <a:spcAft>
                <a:spcPts val="0"/>
              </a:spcAft>
              <a:buClr>
                <a:srgbClr val="FFFFFF"/>
              </a:buClr>
              <a:buSzPts val="700"/>
              <a:buNone/>
              <a:defRPr/>
            </a:lvl8pPr>
            <a:lvl9pPr lvl="8" algn="l" rtl="0">
              <a:lnSpc>
                <a:spcPct val="80000"/>
              </a:lnSpc>
              <a:spcBef>
                <a:spcPts val="0"/>
              </a:spcBef>
              <a:spcAft>
                <a:spcPts val="0"/>
              </a:spcAft>
              <a:buClr>
                <a:srgbClr val="FFFFFF"/>
              </a:buClr>
              <a:buSzPts val="700"/>
              <a:buNone/>
              <a:defRPr/>
            </a:lvl9pPr>
          </a:lstStyle>
          <a:p>
            <a:endParaRPr/>
          </a:p>
        </p:txBody>
      </p:sp>
      <p:sp>
        <p:nvSpPr>
          <p:cNvPr id="73" name="Google Shape;73;p18"/>
          <p:cNvSpPr txBox="1">
            <a:spLocks noGrp="1"/>
          </p:cNvSpPr>
          <p:nvPr>
            <p:ph type="body" idx="1"/>
          </p:nvPr>
        </p:nvSpPr>
        <p:spPr>
          <a:xfrm>
            <a:off x="452438" y="2647716"/>
            <a:ext cx="3667200" cy="2018400"/>
          </a:xfrm>
          <a:prstGeom prst="rect">
            <a:avLst/>
          </a:prstGeom>
          <a:noFill/>
          <a:ln>
            <a:noFill/>
          </a:ln>
        </p:spPr>
        <p:txBody>
          <a:bodyPr spcFirstLastPara="1" wrap="square" lIns="19050" tIns="19050" rIns="19050" bIns="19050" anchor="t" anchorCtr="0">
            <a:noAutofit/>
          </a:bodyPr>
          <a:lstStyle>
            <a:lvl1pPr marL="457200" lvl="0" indent="-228600" algn="l" rtl="0">
              <a:lnSpc>
                <a:spcPct val="100000"/>
              </a:lnSpc>
              <a:spcBef>
                <a:spcPts val="0"/>
              </a:spcBef>
              <a:spcAft>
                <a:spcPts val="0"/>
              </a:spcAft>
              <a:buClr>
                <a:srgbClr val="FFFFFF"/>
              </a:buClr>
              <a:buSzPts val="2100"/>
              <a:buFont typeface="Helvetica Neue"/>
              <a:buNone/>
              <a:defRPr sz="2100" b="1"/>
            </a:lvl1pPr>
            <a:lvl2pPr marL="914400" lvl="1" indent="-228600" algn="l" rtl="0">
              <a:lnSpc>
                <a:spcPct val="100000"/>
              </a:lnSpc>
              <a:spcBef>
                <a:spcPts val="0"/>
              </a:spcBef>
              <a:spcAft>
                <a:spcPts val="0"/>
              </a:spcAft>
              <a:buClr>
                <a:srgbClr val="FFFFFF"/>
              </a:buClr>
              <a:buSzPts val="2100"/>
              <a:buFont typeface="Helvetica Neue"/>
              <a:buNone/>
              <a:defRPr sz="2100" b="1"/>
            </a:lvl2pPr>
            <a:lvl3pPr marL="1371600" lvl="2" indent="-228600" algn="l" rtl="0">
              <a:lnSpc>
                <a:spcPct val="100000"/>
              </a:lnSpc>
              <a:spcBef>
                <a:spcPts val="0"/>
              </a:spcBef>
              <a:spcAft>
                <a:spcPts val="0"/>
              </a:spcAft>
              <a:buClr>
                <a:srgbClr val="FFFFFF"/>
              </a:buClr>
              <a:buSzPts val="2100"/>
              <a:buFont typeface="Helvetica Neue"/>
              <a:buNone/>
              <a:defRPr sz="2100" b="1"/>
            </a:lvl3pPr>
            <a:lvl4pPr marL="1828800" lvl="3" indent="-228600" algn="l" rtl="0">
              <a:lnSpc>
                <a:spcPct val="100000"/>
              </a:lnSpc>
              <a:spcBef>
                <a:spcPts val="0"/>
              </a:spcBef>
              <a:spcAft>
                <a:spcPts val="0"/>
              </a:spcAft>
              <a:buClr>
                <a:srgbClr val="FFFFFF"/>
              </a:buClr>
              <a:buSzPts val="2100"/>
              <a:buFont typeface="Helvetica Neue"/>
              <a:buNone/>
              <a:defRPr sz="2100" b="1"/>
            </a:lvl4pPr>
            <a:lvl5pPr marL="2286000" lvl="4" indent="-228600" algn="l" rtl="0">
              <a:lnSpc>
                <a:spcPct val="100000"/>
              </a:lnSpc>
              <a:spcBef>
                <a:spcPts val="0"/>
              </a:spcBef>
              <a:spcAft>
                <a:spcPts val="0"/>
              </a:spcAft>
              <a:buClr>
                <a:srgbClr val="FFFFFF"/>
              </a:buClr>
              <a:buSzPts val="2100"/>
              <a:buFont typeface="Helvetica Neue"/>
              <a:buNone/>
              <a:defRPr sz="2100" b="1"/>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74" name="Google Shape;74;p18"/>
          <p:cNvSpPr>
            <a:spLocks noGrp="1"/>
          </p:cNvSpPr>
          <p:nvPr>
            <p:ph type="pic" idx="2"/>
          </p:nvPr>
        </p:nvSpPr>
        <p:spPr>
          <a:xfrm>
            <a:off x="4519614" y="476250"/>
            <a:ext cx="4195800" cy="4203600"/>
          </a:xfrm>
          <a:prstGeom prst="rect">
            <a:avLst/>
          </a:prstGeom>
          <a:noFill/>
          <a:ln>
            <a:noFill/>
          </a:ln>
        </p:spPr>
        <p:txBody>
          <a:bodyPr spcFirstLastPara="1" wrap="square" lIns="34275" tIns="17150" rIns="34275" bIns="17150" anchor="t" anchorCtr="0">
            <a:noAutofit/>
          </a:bodyPr>
          <a:lstStyle>
            <a:lvl1pPr marR="0" lvl="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1pPr>
            <a:lvl2pPr marR="0" lvl="1"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2pPr>
            <a:lvl3pPr marR="0" lvl="2"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3pPr>
            <a:lvl4pPr marR="0" lvl="3"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4pPr>
            <a:lvl5pPr marR="0" lvl="4"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5pPr>
            <a:lvl6pPr marR="0" lvl="5"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6pPr>
            <a:lvl7pPr marR="0" lvl="6"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7pPr>
            <a:lvl8pPr marR="0" lvl="7"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8pPr>
            <a:lvl9pPr marR="0" lvl="8"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9pPr>
          </a:lstStyle>
          <a:p>
            <a:endParaRPr/>
          </a:p>
        </p:txBody>
      </p:sp>
      <p:sp>
        <p:nvSpPr>
          <p:cNvPr id="75" name="Google Shape;75;p18"/>
          <p:cNvSpPr txBox="1">
            <a:spLocks noGrp="1"/>
          </p:cNvSpPr>
          <p:nvPr>
            <p:ph type="sldNum" idx="12"/>
          </p:nvPr>
        </p:nvSpPr>
        <p:spPr>
          <a:xfrm>
            <a:off x="4500562" y="4906962"/>
            <a:ext cx="138300" cy="140400"/>
          </a:xfrm>
          <a:prstGeom prst="rect">
            <a:avLst/>
          </a:prstGeom>
          <a:noFill/>
          <a:ln>
            <a:noFill/>
          </a:ln>
        </p:spPr>
        <p:txBody>
          <a:bodyPr spcFirstLastPara="1" wrap="square" lIns="19050" tIns="19050" rIns="19050" bIns="19050" anchor="b" anchorCtr="0">
            <a:no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452438" y="357188"/>
            <a:ext cx="8239200" cy="537300"/>
          </a:xfrm>
          <a:prstGeom prst="rect">
            <a:avLst/>
          </a:prstGeom>
          <a:noFill/>
          <a:ln>
            <a:noFill/>
          </a:ln>
        </p:spPr>
        <p:txBody>
          <a:bodyPr spcFirstLastPara="1" wrap="square" lIns="19050" tIns="19050" rIns="19050" bIns="19050" anchor="t" anchorCtr="0">
            <a:noAutofit/>
          </a:bodyPr>
          <a:lstStyle>
            <a:lvl1pPr lvl="0" algn="l" rtl="0">
              <a:lnSpc>
                <a:spcPct val="80000"/>
              </a:lnSpc>
              <a:spcBef>
                <a:spcPts val="0"/>
              </a:spcBef>
              <a:spcAft>
                <a:spcPts val="0"/>
              </a:spcAft>
              <a:buClr>
                <a:srgbClr val="FFFFFF"/>
              </a:buClr>
              <a:buSzPts val="700"/>
              <a:buNone/>
              <a:defRPr/>
            </a:lvl1pPr>
            <a:lvl2pPr lvl="1" algn="l" rtl="0">
              <a:lnSpc>
                <a:spcPct val="80000"/>
              </a:lnSpc>
              <a:spcBef>
                <a:spcPts val="0"/>
              </a:spcBef>
              <a:spcAft>
                <a:spcPts val="0"/>
              </a:spcAft>
              <a:buClr>
                <a:srgbClr val="FFFFFF"/>
              </a:buClr>
              <a:buSzPts val="700"/>
              <a:buNone/>
              <a:defRPr/>
            </a:lvl2pPr>
            <a:lvl3pPr lvl="2" algn="l" rtl="0">
              <a:lnSpc>
                <a:spcPct val="80000"/>
              </a:lnSpc>
              <a:spcBef>
                <a:spcPts val="0"/>
              </a:spcBef>
              <a:spcAft>
                <a:spcPts val="0"/>
              </a:spcAft>
              <a:buClr>
                <a:srgbClr val="FFFFFF"/>
              </a:buClr>
              <a:buSzPts val="700"/>
              <a:buNone/>
              <a:defRPr/>
            </a:lvl3pPr>
            <a:lvl4pPr lvl="3" algn="l" rtl="0">
              <a:lnSpc>
                <a:spcPct val="80000"/>
              </a:lnSpc>
              <a:spcBef>
                <a:spcPts val="0"/>
              </a:spcBef>
              <a:spcAft>
                <a:spcPts val="0"/>
              </a:spcAft>
              <a:buClr>
                <a:srgbClr val="FFFFFF"/>
              </a:buClr>
              <a:buSzPts val="700"/>
              <a:buNone/>
              <a:defRPr/>
            </a:lvl4pPr>
            <a:lvl5pPr lvl="4" algn="l" rtl="0">
              <a:lnSpc>
                <a:spcPct val="80000"/>
              </a:lnSpc>
              <a:spcBef>
                <a:spcPts val="0"/>
              </a:spcBef>
              <a:spcAft>
                <a:spcPts val="0"/>
              </a:spcAft>
              <a:buClr>
                <a:srgbClr val="FFFFFF"/>
              </a:buClr>
              <a:buSzPts val="700"/>
              <a:buNone/>
              <a:defRPr/>
            </a:lvl5pPr>
            <a:lvl6pPr lvl="5" algn="l" rtl="0">
              <a:lnSpc>
                <a:spcPct val="80000"/>
              </a:lnSpc>
              <a:spcBef>
                <a:spcPts val="0"/>
              </a:spcBef>
              <a:spcAft>
                <a:spcPts val="0"/>
              </a:spcAft>
              <a:buClr>
                <a:srgbClr val="FFFFFF"/>
              </a:buClr>
              <a:buSzPts val="700"/>
              <a:buNone/>
              <a:defRPr/>
            </a:lvl6pPr>
            <a:lvl7pPr lvl="6" algn="l" rtl="0">
              <a:lnSpc>
                <a:spcPct val="80000"/>
              </a:lnSpc>
              <a:spcBef>
                <a:spcPts val="0"/>
              </a:spcBef>
              <a:spcAft>
                <a:spcPts val="0"/>
              </a:spcAft>
              <a:buClr>
                <a:srgbClr val="FFFFFF"/>
              </a:buClr>
              <a:buSzPts val="700"/>
              <a:buNone/>
              <a:defRPr/>
            </a:lvl7pPr>
            <a:lvl8pPr lvl="7" algn="l" rtl="0">
              <a:lnSpc>
                <a:spcPct val="80000"/>
              </a:lnSpc>
              <a:spcBef>
                <a:spcPts val="0"/>
              </a:spcBef>
              <a:spcAft>
                <a:spcPts val="0"/>
              </a:spcAft>
              <a:buClr>
                <a:srgbClr val="FFFFFF"/>
              </a:buClr>
              <a:buSzPts val="700"/>
              <a:buNone/>
              <a:defRPr/>
            </a:lvl8pPr>
            <a:lvl9pPr lvl="8" algn="l" rtl="0">
              <a:lnSpc>
                <a:spcPct val="80000"/>
              </a:lnSpc>
              <a:spcBef>
                <a:spcPts val="0"/>
              </a:spcBef>
              <a:spcAft>
                <a:spcPts val="0"/>
              </a:spcAft>
              <a:buClr>
                <a:srgbClr val="FFFFFF"/>
              </a:buClr>
              <a:buSzPts val="700"/>
              <a:buNone/>
              <a:defRPr/>
            </a:lvl9pPr>
          </a:lstStyle>
          <a:p>
            <a:endParaRPr/>
          </a:p>
        </p:txBody>
      </p:sp>
      <p:sp>
        <p:nvSpPr>
          <p:cNvPr id="78" name="Google Shape;78;p19"/>
          <p:cNvSpPr txBox="1">
            <a:spLocks noGrp="1"/>
          </p:cNvSpPr>
          <p:nvPr>
            <p:ph type="body" idx="1"/>
          </p:nvPr>
        </p:nvSpPr>
        <p:spPr>
          <a:xfrm>
            <a:off x="452438" y="842236"/>
            <a:ext cx="8239200" cy="350700"/>
          </a:xfrm>
          <a:prstGeom prst="rect">
            <a:avLst/>
          </a:prstGeom>
          <a:noFill/>
          <a:ln>
            <a:noFill/>
          </a:ln>
        </p:spPr>
        <p:txBody>
          <a:bodyPr spcFirstLastPara="1" wrap="square" lIns="17150" tIns="17150" rIns="17150" bIns="17150" anchor="t" anchorCtr="0">
            <a:noAutofit/>
          </a:bodyPr>
          <a:lstStyle>
            <a:lvl1pPr marL="457200" lvl="0" indent="-228600" algn="l" rtl="0">
              <a:lnSpc>
                <a:spcPct val="100000"/>
              </a:lnSpc>
              <a:spcBef>
                <a:spcPts val="0"/>
              </a:spcBef>
              <a:spcAft>
                <a:spcPts val="0"/>
              </a:spcAft>
              <a:buClr>
                <a:srgbClr val="FFFFFF"/>
              </a:buClr>
              <a:buSzPts val="2100"/>
              <a:buFont typeface="Helvetica Neue"/>
              <a:buNone/>
              <a:defRPr sz="2100" b="1"/>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79" name="Google Shape;79;p19"/>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Autofit/>
          </a:bodyPr>
          <a:lstStyle>
            <a:lvl1pPr marL="457200" lvl="0" indent="-279400" algn="l" rtl="0">
              <a:lnSpc>
                <a:spcPct val="90000"/>
              </a:lnSpc>
              <a:spcBef>
                <a:spcPts val="1700"/>
              </a:spcBef>
              <a:spcAft>
                <a:spcPts val="0"/>
              </a:spcAft>
              <a:buClr>
                <a:srgbClr val="FFFFFF"/>
              </a:buClr>
              <a:buSzPts val="800"/>
              <a:buChar char="•"/>
              <a:defRPr/>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80" name="Google Shape;80;p19"/>
          <p:cNvSpPr txBox="1">
            <a:spLocks noGrp="1"/>
          </p:cNvSpPr>
          <p:nvPr>
            <p:ph type="sldNum" idx="12"/>
          </p:nvPr>
        </p:nvSpPr>
        <p:spPr>
          <a:xfrm>
            <a:off x="4500562" y="4905375"/>
            <a:ext cx="138300" cy="140400"/>
          </a:xfrm>
          <a:prstGeom prst="rect">
            <a:avLst/>
          </a:prstGeom>
          <a:noFill/>
          <a:ln>
            <a:noFill/>
          </a:ln>
        </p:spPr>
        <p:txBody>
          <a:bodyPr spcFirstLastPara="1" wrap="square" lIns="19050" tIns="19050" rIns="19050" bIns="19050" anchor="b" anchorCtr="0">
            <a:no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81"/>
        <p:cNvGrpSpPr/>
        <p:nvPr/>
      </p:nvGrpSpPr>
      <p:grpSpPr>
        <a:xfrm>
          <a:off x="0" y="0"/>
          <a:ext cx="0" cy="0"/>
          <a:chOff x="0" y="0"/>
          <a:chExt cx="0" cy="0"/>
        </a:xfrm>
      </p:grpSpPr>
      <p:sp>
        <p:nvSpPr>
          <p:cNvPr id="82" name="Google Shape;82;p20"/>
          <p:cNvSpPr txBox="1">
            <a:spLocks noGrp="1"/>
          </p:cNvSpPr>
          <p:nvPr>
            <p:ph type="body" idx="1"/>
          </p:nvPr>
        </p:nvSpPr>
        <p:spPr>
          <a:xfrm>
            <a:off x="452438" y="1593189"/>
            <a:ext cx="8239200" cy="3096000"/>
          </a:xfrm>
          <a:prstGeom prst="rect">
            <a:avLst/>
          </a:prstGeom>
          <a:noFill/>
          <a:ln>
            <a:noFill/>
          </a:ln>
        </p:spPr>
        <p:txBody>
          <a:bodyPr spcFirstLastPara="1" wrap="square" lIns="19050" tIns="19050" rIns="19050" bIns="19050" anchor="t" anchorCtr="0">
            <a:noAutofit/>
          </a:bodyPr>
          <a:lstStyle>
            <a:lvl1pPr marL="457200" lvl="0" indent="-279400" algn="l" rtl="0">
              <a:lnSpc>
                <a:spcPct val="90000"/>
              </a:lnSpc>
              <a:spcBef>
                <a:spcPts val="1700"/>
              </a:spcBef>
              <a:spcAft>
                <a:spcPts val="0"/>
              </a:spcAft>
              <a:buClr>
                <a:srgbClr val="FFFFFF"/>
              </a:buClr>
              <a:buSzPts val="800"/>
              <a:buChar char="•"/>
              <a:defRPr/>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83" name="Google Shape;83;p20"/>
          <p:cNvSpPr txBox="1">
            <a:spLocks noGrp="1"/>
          </p:cNvSpPr>
          <p:nvPr>
            <p:ph type="sldNum" idx="12"/>
          </p:nvPr>
        </p:nvSpPr>
        <p:spPr>
          <a:xfrm>
            <a:off x="4500562" y="4905375"/>
            <a:ext cx="138300" cy="140400"/>
          </a:xfrm>
          <a:prstGeom prst="rect">
            <a:avLst/>
          </a:prstGeom>
          <a:noFill/>
          <a:ln>
            <a:noFill/>
          </a:ln>
        </p:spPr>
        <p:txBody>
          <a:bodyPr spcFirstLastPara="1" wrap="square" lIns="19050" tIns="19050" rIns="19050" bIns="19050" anchor="b" anchorCtr="0">
            <a:no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84"/>
        <p:cNvGrpSpPr/>
        <p:nvPr/>
      </p:nvGrpSpPr>
      <p:grpSpPr>
        <a:xfrm>
          <a:off x="0" y="0"/>
          <a:ext cx="0" cy="0"/>
          <a:chOff x="0" y="0"/>
          <a:chExt cx="0" cy="0"/>
        </a:xfrm>
      </p:grpSpPr>
      <p:sp>
        <p:nvSpPr>
          <p:cNvPr id="85" name="Google Shape;85;p21"/>
          <p:cNvSpPr txBox="1">
            <a:spLocks noGrp="1"/>
          </p:cNvSpPr>
          <p:nvPr>
            <p:ph type="title"/>
          </p:nvPr>
        </p:nvSpPr>
        <p:spPr>
          <a:xfrm>
            <a:off x="452438" y="357188"/>
            <a:ext cx="3667200" cy="538200"/>
          </a:xfrm>
          <a:prstGeom prst="rect">
            <a:avLst/>
          </a:prstGeom>
          <a:noFill/>
          <a:ln>
            <a:noFill/>
          </a:ln>
        </p:spPr>
        <p:txBody>
          <a:bodyPr spcFirstLastPara="1" wrap="square" lIns="19050" tIns="19050" rIns="19050" bIns="19050" anchor="t" anchorCtr="0">
            <a:noAutofit/>
          </a:bodyPr>
          <a:lstStyle>
            <a:lvl1pPr lvl="0" algn="l" rtl="0">
              <a:lnSpc>
                <a:spcPct val="80000"/>
              </a:lnSpc>
              <a:spcBef>
                <a:spcPts val="0"/>
              </a:spcBef>
              <a:spcAft>
                <a:spcPts val="0"/>
              </a:spcAft>
              <a:buClr>
                <a:srgbClr val="FFFFFF"/>
              </a:buClr>
              <a:buSzPts val="700"/>
              <a:buNone/>
              <a:defRPr/>
            </a:lvl1pPr>
            <a:lvl2pPr lvl="1" algn="l" rtl="0">
              <a:lnSpc>
                <a:spcPct val="80000"/>
              </a:lnSpc>
              <a:spcBef>
                <a:spcPts val="0"/>
              </a:spcBef>
              <a:spcAft>
                <a:spcPts val="0"/>
              </a:spcAft>
              <a:buClr>
                <a:srgbClr val="FFFFFF"/>
              </a:buClr>
              <a:buSzPts val="700"/>
              <a:buNone/>
              <a:defRPr/>
            </a:lvl2pPr>
            <a:lvl3pPr lvl="2" algn="l" rtl="0">
              <a:lnSpc>
                <a:spcPct val="80000"/>
              </a:lnSpc>
              <a:spcBef>
                <a:spcPts val="0"/>
              </a:spcBef>
              <a:spcAft>
                <a:spcPts val="0"/>
              </a:spcAft>
              <a:buClr>
                <a:srgbClr val="FFFFFF"/>
              </a:buClr>
              <a:buSzPts val="700"/>
              <a:buNone/>
              <a:defRPr/>
            </a:lvl3pPr>
            <a:lvl4pPr lvl="3" algn="l" rtl="0">
              <a:lnSpc>
                <a:spcPct val="80000"/>
              </a:lnSpc>
              <a:spcBef>
                <a:spcPts val="0"/>
              </a:spcBef>
              <a:spcAft>
                <a:spcPts val="0"/>
              </a:spcAft>
              <a:buClr>
                <a:srgbClr val="FFFFFF"/>
              </a:buClr>
              <a:buSzPts val="700"/>
              <a:buNone/>
              <a:defRPr/>
            </a:lvl4pPr>
            <a:lvl5pPr lvl="4" algn="l" rtl="0">
              <a:lnSpc>
                <a:spcPct val="80000"/>
              </a:lnSpc>
              <a:spcBef>
                <a:spcPts val="0"/>
              </a:spcBef>
              <a:spcAft>
                <a:spcPts val="0"/>
              </a:spcAft>
              <a:buClr>
                <a:srgbClr val="FFFFFF"/>
              </a:buClr>
              <a:buSzPts val="700"/>
              <a:buNone/>
              <a:defRPr/>
            </a:lvl5pPr>
            <a:lvl6pPr lvl="5" algn="l" rtl="0">
              <a:lnSpc>
                <a:spcPct val="80000"/>
              </a:lnSpc>
              <a:spcBef>
                <a:spcPts val="0"/>
              </a:spcBef>
              <a:spcAft>
                <a:spcPts val="0"/>
              </a:spcAft>
              <a:buClr>
                <a:srgbClr val="FFFFFF"/>
              </a:buClr>
              <a:buSzPts val="700"/>
              <a:buNone/>
              <a:defRPr/>
            </a:lvl6pPr>
            <a:lvl7pPr lvl="6" algn="l" rtl="0">
              <a:lnSpc>
                <a:spcPct val="80000"/>
              </a:lnSpc>
              <a:spcBef>
                <a:spcPts val="0"/>
              </a:spcBef>
              <a:spcAft>
                <a:spcPts val="0"/>
              </a:spcAft>
              <a:buClr>
                <a:srgbClr val="FFFFFF"/>
              </a:buClr>
              <a:buSzPts val="700"/>
              <a:buNone/>
              <a:defRPr/>
            </a:lvl7pPr>
            <a:lvl8pPr lvl="7" algn="l" rtl="0">
              <a:lnSpc>
                <a:spcPct val="80000"/>
              </a:lnSpc>
              <a:spcBef>
                <a:spcPts val="0"/>
              </a:spcBef>
              <a:spcAft>
                <a:spcPts val="0"/>
              </a:spcAft>
              <a:buClr>
                <a:srgbClr val="FFFFFF"/>
              </a:buClr>
              <a:buSzPts val="700"/>
              <a:buNone/>
              <a:defRPr/>
            </a:lvl8pPr>
            <a:lvl9pPr lvl="8" algn="l" rtl="0">
              <a:lnSpc>
                <a:spcPct val="80000"/>
              </a:lnSpc>
              <a:spcBef>
                <a:spcPts val="0"/>
              </a:spcBef>
              <a:spcAft>
                <a:spcPts val="0"/>
              </a:spcAft>
              <a:buClr>
                <a:srgbClr val="FFFFFF"/>
              </a:buClr>
              <a:buSzPts val="700"/>
              <a:buNone/>
              <a:defRPr/>
            </a:lvl9pPr>
          </a:lstStyle>
          <a:p>
            <a:endParaRPr/>
          </a:p>
        </p:txBody>
      </p:sp>
      <p:sp>
        <p:nvSpPr>
          <p:cNvPr id="86" name="Google Shape;86;p21"/>
          <p:cNvSpPr txBox="1">
            <a:spLocks noGrp="1"/>
          </p:cNvSpPr>
          <p:nvPr>
            <p:ph type="body" idx="1"/>
          </p:nvPr>
        </p:nvSpPr>
        <p:spPr>
          <a:xfrm>
            <a:off x="452438" y="842236"/>
            <a:ext cx="3667200" cy="350700"/>
          </a:xfrm>
          <a:prstGeom prst="rect">
            <a:avLst/>
          </a:prstGeom>
          <a:noFill/>
          <a:ln>
            <a:noFill/>
          </a:ln>
        </p:spPr>
        <p:txBody>
          <a:bodyPr spcFirstLastPara="1" wrap="square" lIns="17150" tIns="17150" rIns="17150" bIns="17150" anchor="t" anchorCtr="0">
            <a:noAutofit/>
          </a:bodyPr>
          <a:lstStyle>
            <a:lvl1pPr marL="457200" lvl="0" indent="-228600" algn="l" rtl="0">
              <a:lnSpc>
                <a:spcPct val="100000"/>
              </a:lnSpc>
              <a:spcBef>
                <a:spcPts val="0"/>
              </a:spcBef>
              <a:spcAft>
                <a:spcPts val="0"/>
              </a:spcAft>
              <a:buClr>
                <a:srgbClr val="FFFFFF"/>
              </a:buClr>
              <a:buSzPts val="2100"/>
              <a:buFont typeface="Helvetica Neue"/>
              <a:buNone/>
              <a:defRPr sz="2100" b="1"/>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87" name="Google Shape;87;p21"/>
          <p:cNvSpPr txBox="1">
            <a:spLocks noGrp="1"/>
          </p:cNvSpPr>
          <p:nvPr>
            <p:ph type="body" idx="2"/>
          </p:nvPr>
        </p:nvSpPr>
        <p:spPr>
          <a:xfrm>
            <a:off x="452438" y="1593189"/>
            <a:ext cx="3667200" cy="3096000"/>
          </a:xfrm>
          <a:prstGeom prst="rect">
            <a:avLst/>
          </a:prstGeom>
          <a:noFill/>
          <a:ln>
            <a:noFill/>
          </a:ln>
        </p:spPr>
        <p:txBody>
          <a:bodyPr spcFirstLastPara="1" wrap="square" lIns="19050" tIns="19050" rIns="19050" bIns="19050" anchor="t" anchorCtr="0">
            <a:noAutofit/>
          </a:bodyPr>
          <a:lstStyle>
            <a:lvl1pPr marL="457200" lvl="0" indent="-279400" algn="l" rtl="0">
              <a:lnSpc>
                <a:spcPct val="90000"/>
              </a:lnSpc>
              <a:spcBef>
                <a:spcPts val="1700"/>
              </a:spcBef>
              <a:spcAft>
                <a:spcPts val="0"/>
              </a:spcAft>
              <a:buClr>
                <a:srgbClr val="FFFFFF"/>
              </a:buClr>
              <a:buSzPts val="800"/>
              <a:buChar char="•"/>
              <a:defRPr/>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88" name="Google Shape;88;p21"/>
          <p:cNvSpPr>
            <a:spLocks noGrp="1"/>
          </p:cNvSpPr>
          <p:nvPr>
            <p:ph type="pic" idx="3"/>
          </p:nvPr>
        </p:nvSpPr>
        <p:spPr>
          <a:xfrm>
            <a:off x="2392575" y="473943"/>
            <a:ext cx="8448600" cy="4197600"/>
          </a:xfrm>
          <a:prstGeom prst="rect">
            <a:avLst/>
          </a:prstGeom>
          <a:noFill/>
          <a:ln>
            <a:noFill/>
          </a:ln>
        </p:spPr>
        <p:txBody>
          <a:bodyPr spcFirstLastPara="1" wrap="square" lIns="34275" tIns="17150" rIns="34275" bIns="17150" anchor="t" anchorCtr="0">
            <a:noAutofit/>
          </a:bodyPr>
          <a:lstStyle>
            <a:lvl1pPr marR="0" lvl="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1pPr>
            <a:lvl2pPr marR="0" lvl="1"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2pPr>
            <a:lvl3pPr marR="0" lvl="2"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3pPr>
            <a:lvl4pPr marR="0" lvl="3"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4pPr>
            <a:lvl5pPr marR="0" lvl="4"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5pPr>
            <a:lvl6pPr marR="0" lvl="5"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6pPr>
            <a:lvl7pPr marR="0" lvl="6"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7pPr>
            <a:lvl8pPr marR="0" lvl="7"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8pPr>
            <a:lvl9pPr marR="0" lvl="8"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9pPr>
          </a:lstStyle>
          <a:p>
            <a:endParaRPr/>
          </a:p>
        </p:txBody>
      </p:sp>
      <p:sp>
        <p:nvSpPr>
          <p:cNvPr id="89" name="Google Shape;89;p21"/>
          <p:cNvSpPr txBox="1">
            <a:spLocks noGrp="1"/>
          </p:cNvSpPr>
          <p:nvPr>
            <p:ph type="sldNum" idx="12"/>
          </p:nvPr>
        </p:nvSpPr>
        <p:spPr>
          <a:xfrm>
            <a:off x="4500562" y="4905375"/>
            <a:ext cx="138300" cy="140400"/>
          </a:xfrm>
          <a:prstGeom prst="rect">
            <a:avLst/>
          </a:prstGeom>
          <a:noFill/>
          <a:ln>
            <a:noFill/>
          </a:ln>
        </p:spPr>
        <p:txBody>
          <a:bodyPr spcFirstLastPara="1" wrap="square" lIns="19050" tIns="19050" rIns="19050" bIns="19050" anchor="b" anchorCtr="0">
            <a:no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90"/>
        <p:cNvGrpSpPr/>
        <p:nvPr/>
      </p:nvGrpSpPr>
      <p:grpSpPr>
        <a:xfrm>
          <a:off x="0" y="0"/>
          <a:ext cx="0" cy="0"/>
          <a:chOff x="0" y="0"/>
          <a:chExt cx="0" cy="0"/>
        </a:xfrm>
      </p:grpSpPr>
      <p:sp>
        <p:nvSpPr>
          <p:cNvPr id="91" name="Google Shape;91;p22"/>
          <p:cNvSpPr txBox="1">
            <a:spLocks noGrp="1"/>
          </p:cNvSpPr>
          <p:nvPr>
            <p:ph type="title"/>
          </p:nvPr>
        </p:nvSpPr>
        <p:spPr>
          <a:xfrm>
            <a:off x="452436" y="1700213"/>
            <a:ext cx="8239200" cy="1743000"/>
          </a:xfrm>
          <a:prstGeom prst="rect">
            <a:avLst/>
          </a:prstGeom>
          <a:noFill/>
          <a:ln>
            <a:noFill/>
          </a:ln>
        </p:spPr>
        <p:txBody>
          <a:bodyPr spcFirstLastPara="1" wrap="square" lIns="19050" tIns="19050" rIns="19050" bIns="19050" anchor="ctr" anchorCtr="0">
            <a:noAutofit/>
          </a:bodyPr>
          <a:lstStyle>
            <a:lvl1pPr lvl="0" algn="l" rtl="0">
              <a:lnSpc>
                <a:spcPct val="80000"/>
              </a:lnSpc>
              <a:spcBef>
                <a:spcPts val="0"/>
              </a:spcBef>
              <a:spcAft>
                <a:spcPts val="0"/>
              </a:spcAft>
              <a:buClr>
                <a:srgbClr val="FFFFFF"/>
              </a:buClr>
              <a:buSzPts val="4400"/>
              <a:buFont typeface="Helvetica Neue"/>
              <a:buNone/>
              <a:defRPr sz="4400" b="0">
                <a:latin typeface="Helvetica Neue"/>
                <a:ea typeface="Helvetica Neue"/>
                <a:cs typeface="Helvetica Neue"/>
                <a:sym typeface="Helvetica Neue"/>
              </a:defRPr>
            </a:lvl1pPr>
            <a:lvl2pPr lvl="1" algn="l" rtl="0">
              <a:lnSpc>
                <a:spcPct val="80000"/>
              </a:lnSpc>
              <a:spcBef>
                <a:spcPts val="0"/>
              </a:spcBef>
              <a:spcAft>
                <a:spcPts val="0"/>
              </a:spcAft>
              <a:buClr>
                <a:srgbClr val="FFFFFF"/>
              </a:buClr>
              <a:buSzPts val="700"/>
              <a:buNone/>
              <a:defRPr/>
            </a:lvl2pPr>
            <a:lvl3pPr lvl="2" algn="l" rtl="0">
              <a:lnSpc>
                <a:spcPct val="80000"/>
              </a:lnSpc>
              <a:spcBef>
                <a:spcPts val="0"/>
              </a:spcBef>
              <a:spcAft>
                <a:spcPts val="0"/>
              </a:spcAft>
              <a:buClr>
                <a:srgbClr val="FFFFFF"/>
              </a:buClr>
              <a:buSzPts val="700"/>
              <a:buNone/>
              <a:defRPr/>
            </a:lvl3pPr>
            <a:lvl4pPr lvl="3" algn="l" rtl="0">
              <a:lnSpc>
                <a:spcPct val="80000"/>
              </a:lnSpc>
              <a:spcBef>
                <a:spcPts val="0"/>
              </a:spcBef>
              <a:spcAft>
                <a:spcPts val="0"/>
              </a:spcAft>
              <a:buClr>
                <a:srgbClr val="FFFFFF"/>
              </a:buClr>
              <a:buSzPts val="700"/>
              <a:buNone/>
              <a:defRPr/>
            </a:lvl4pPr>
            <a:lvl5pPr lvl="4" algn="l" rtl="0">
              <a:lnSpc>
                <a:spcPct val="80000"/>
              </a:lnSpc>
              <a:spcBef>
                <a:spcPts val="0"/>
              </a:spcBef>
              <a:spcAft>
                <a:spcPts val="0"/>
              </a:spcAft>
              <a:buClr>
                <a:srgbClr val="FFFFFF"/>
              </a:buClr>
              <a:buSzPts val="700"/>
              <a:buNone/>
              <a:defRPr/>
            </a:lvl5pPr>
            <a:lvl6pPr lvl="5" algn="l" rtl="0">
              <a:lnSpc>
                <a:spcPct val="80000"/>
              </a:lnSpc>
              <a:spcBef>
                <a:spcPts val="0"/>
              </a:spcBef>
              <a:spcAft>
                <a:spcPts val="0"/>
              </a:spcAft>
              <a:buClr>
                <a:srgbClr val="FFFFFF"/>
              </a:buClr>
              <a:buSzPts val="700"/>
              <a:buNone/>
              <a:defRPr/>
            </a:lvl6pPr>
            <a:lvl7pPr lvl="6" algn="l" rtl="0">
              <a:lnSpc>
                <a:spcPct val="80000"/>
              </a:lnSpc>
              <a:spcBef>
                <a:spcPts val="0"/>
              </a:spcBef>
              <a:spcAft>
                <a:spcPts val="0"/>
              </a:spcAft>
              <a:buClr>
                <a:srgbClr val="FFFFFF"/>
              </a:buClr>
              <a:buSzPts val="700"/>
              <a:buNone/>
              <a:defRPr/>
            </a:lvl7pPr>
            <a:lvl8pPr lvl="7" algn="l" rtl="0">
              <a:lnSpc>
                <a:spcPct val="80000"/>
              </a:lnSpc>
              <a:spcBef>
                <a:spcPts val="0"/>
              </a:spcBef>
              <a:spcAft>
                <a:spcPts val="0"/>
              </a:spcAft>
              <a:buClr>
                <a:srgbClr val="FFFFFF"/>
              </a:buClr>
              <a:buSzPts val="700"/>
              <a:buNone/>
              <a:defRPr/>
            </a:lvl8pPr>
            <a:lvl9pPr lvl="8" algn="l" rtl="0">
              <a:lnSpc>
                <a:spcPct val="80000"/>
              </a:lnSpc>
              <a:spcBef>
                <a:spcPts val="0"/>
              </a:spcBef>
              <a:spcAft>
                <a:spcPts val="0"/>
              </a:spcAft>
              <a:buClr>
                <a:srgbClr val="FFFFFF"/>
              </a:buClr>
              <a:buSzPts val="700"/>
              <a:buNone/>
              <a:defRPr/>
            </a:lvl9pPr>
          </a:lstStyle>
          <a:p>
            <a:endParaRPr/>
          </a:p>
        </p:txBody>
      </p:sp>
      <p:sp>
        <p:nvSpPr>
          <p:cNvPr id="92" name="Google Shape;92;p22"/>
          <p:cNvSpPr txBox="1">
            <a:spLocks noGrp="1"/>
          </p:cNvSpPr>
          <p:nvPr>
            <p:ph type="sldNum" idx="12"/>
          </p:nvPr>
        </p:nvSpPr>
        <p:spPr>
          <a:xfrm>
            <a:off x="4500562" y="4906962"/>
            <a:ext cx="138300" cy="140400"/>
          </a:xfrm>
          <a:prstGeom prst="rect">
            <a:avLst/>
          </a:prstGeom>
          <a:noFill/>
          <a:ln>
            <a:noFill/>
          </a:ln>
        </p:spPr>
        <p:txBody>
          <a:bodyPr spcFirstLastPara="1" wrap="square" lIns="19050" tIns="19050" rIns="19050" bIns="19050" anchor="b" anchorCtr="0">
            <a:no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93"/>
        <p:cNvGrpSpPr/>
        <p:nvPr/>
      </p:nvGrpSpPr>
      <p:grpSpPr>
        <a:xfrm>
          <a:off x="0" y="0"/>
          <a:ext cx="0" cy="0"/>
          <a:chOff x="0" y="0"/>
          <a:chExt cx="0" cy="0"/>
        </a:xfrm>
      </p:grpSpPr>
      <p:sp>
        <p:nvSpPr>
          <p:cNvPr id="94" name="Google Shape;94;p23"/>
          <p:cNvSpPr txBox="1">
            <a:spLocks noGrp="1"/>
          </p:cNvSpPr>
          <p:nvPr>
            <p:ph type="title"/>
          </p:nvPr>
        </p:nvSpPr>
        <p:spPr>
          <a:xfrm>
            <a:off x="452438" y="357188"/>
            <a:ext cx="8239200" cy="538200"/>
          </a:xfrm>
          <a:prstGeom prst="rect">
            <a:avLst/>
          </a:prstGeom>
          <a:noFill/>
          <a:ln>
            <a:noFill/>
          </a:ln>
        </p:spPr>
        <p:txBody>
          <a:bodyPr spcFirstLastPara="1" wrap="square" lIns="19050" tIns="19050" rIns="19050" bIns="19050" anchor="t" anchorCtr="0">
            <a:noAutofit/>
          </a:bodyPr>
          <a:lstStyle>
            <a:lvl1pPr lvl="0" algn="l" rtl="0">
              <a:lnSpc>
                <a:spcPct val="80000"/>
              </a:lnSpc>
              <a:spcBef>
                <a:spcPts val="0"/>
              </a:spcBef>
              <a:spcAft>
                <a:spcPts val="0"/>
              </a:spcAft>
              <a:buClr>
                <a:srgbClr val="FFFFFF"/>
              </a:buClr>
              <a:buSzPts val="700"/>
              <a:buNone/>
              <a:defRPr/>
            </a:lvl1pPr>
            <a:lvl2pPr lvl="1" algn="l" rtl="0">
              <a:lnSpc>
                <a:spcPct val="80000"/>
              </a:lnSpc>
              <a:spcBef>
                <a:spcPts val="0"/>
              </a:spcBef>
              <a:spcAft>
                <a:spcPts val="0"/>
              </a:spcAft>
              <a:buClr>
                <a:srgbClr val="FFFFFF"/>
              </a:buClr>
              <a:buSzPts val="700"/>
              <a:buNone/>
              <a:defRPr/>
            </a:lvl2pPr>
            <a:lvl3pPr lvl="2" algn="l" rtl="0">
              <a:lnSpc>
                <a:spcPct val="80000"/>
              </a:lnSpc>
              <a:spcBef>
                <a:spcPts val="0"/>
              </a:spcBef>
              <a:spcAft>
                <a:spcPts val="0"/>
              </a:spcAft>
              <a:buClr>
                <a:srgbClr val="FFFFFF"/>
              </a:buClr>
              <a:buSzPts val="700"/>
              <a:buNone/>
              <a:defRPr/>
            </a:lvl3pPr>
            <a:lvl4pPr lvl="3" algn="l" rtl="0">
              <a:lnSpc>
                <a:spcPct val="80000"/>
              </a:lnSpc>
              <a:spcBef>
                <a:spcPts val="0"/>
              </a:spcBef>
              <a:spcAft>
                <a:spcPts val="0"/>
              </a:spcAft>
              <a:buClr>
                <a:srgbClr val="FFFFFF"/>
              </a:buClr>
              <a:buSzPts val="700"/>
              <a:buNone/>
              <a:defRPr/>
            </a:lvl4pPr>
            <a:lvl5pPr lvl="4" algn="l" rtl="0">
              <a:lnSpc>
                <a:spcPct val="80000"/>
              </a:lnSpc>
              <a:spcBef>
                <a:spcPts val="0"/>
              </a:spcBef>
              <a:spcAft>
                <a:spcPts val="0"/>
              </a:spcAft>
              <a:buClr>
                <a:srgbClr val="FFFFFF"/>
              </a:buClr>
              <a:buSzPts val="700"/>
              <a:buNone/>
              <a:defRPr/>
            </a:lvl5pPr>
            <a:lvl6pPr lvl="5" algn="l" rtl="0">
              <a:lnSpc>
                <a:spcPct val="80000"/>
              </a:lnSpc>
              <a:spcBef>
                <a:spcPts val="0"/>
              </a:spcBef>
              <a:spcAft>
                <a:spcPts val="0"/>
              </a:spcAft>
              <a:buClr>
                <a:srgbClr val="FFFFFF"/>
              </a:buClr>
              <a:buSzPts val="700"/>
              <a:buNone/>
              <a:defRPr/>
            </a:lvl6pPr>
            <a:lvl7pPr lvl="6" algn="l" rtl="0">
              <a:lnSpc>
                <a:spcPct val="80000"/>
              </a:lnSpc>
              <a:spcBef>
                <a:spcPts val="0"/>
              </a:spcBef>
              <a:spcAft>
                <a:spcPts val="0"/>
              </a:spcAft>
              <a:buClr>
                <a:srgbClr val="FFFFFF"/>
              </a:buClr>
              <a:buSzPts val="700"/>
              <a:buNone/>
              <a:defRPr/>
            </a:lvl7pPr>
            <a:lvl8pPr lvl="7" algn="l" rtl="0">
              <a:lnSpc>
                <a:spcPct val="80000"/>
              </a:lnSpc>
              <a:spcBef>
                <a:spcPts val="0"/>
              </a:spcBef>
              <a:spcAft>
                <a:spcPts val="0"/>
              </a:spcAft>
              <a:buClr>
                <a:srgbClr val="FFFFFF"/>
              </a:buClr>
              <a:buSzPts val="700"/>
              <a:buNone/>
              <a:defRPr/>
            </a:lvl8pPr>
            <a:lvl9pPr lvl="8" algn="l" rtl="0">
              <a:lnSpc>
                <a:spcPct val="80000"/>
              </a:lnSpc>
              <a:spcBef>
                <a:spcPts val="0"/>
              </a:spcBef>
              <a:spcAft>
                <a:spcPts val="0"/>
              </a:spcAft>
              <a:buClr>
                <a:srgbClr val="FFFFFF"/>
              </a:buClr>
              <a:buSzPts val="700"/>
              <a:buNone/>
              <a:defRPr/>
            </a:lvl9pPr>
          </a:lstStyle>
          <a:p>
            <a:endParaRPr/>
          </a:p>
        </p:txBody>
      </p:sp>
      <p:sp>
        <p:nvSpPr>
          <p:cNvPr id="95" name="Google Shape;95;p23"/>
          <p:cNvSpPr txBox="1">
            <a:spLocks noGrp="1"/>
          </p:cNvSpPr>
          <p:nvPr>
            <p:ph type="body" idx="1"/>
          </p:nvPr>
        </p:nvSpPr>
        <p:spPr>
          <a:xfrm>
            <a:off x="452438" y="842236"/>
            <a:ext cx="8239200" cy="350700"/>
          </a:xfrm>
          <a:prstGeom prst="rect">
            <a:avLst/>
          </a:prstGeom>
          <a:noFill/>
          <a:ln>
            <a:noFill/>
          </a:ln>
        </p:spPr>
        <p:txBody>
          <a:bodyPr spcFirstLastPara="1" wrap="square" lIns="17150" tIns="17150" rIns="17150" bIns="17150" anchor="t" anchorCtr="0">
            <a:noAutofit/>
          </a:bodyPr>
          <a:lstStyle>
            <a:lvl1pPr marL="457200" lvl="0" indent="-228600" algn="l" rtl="0">
              <a:lnSpc>
                <a:spcPct val="100000"/>
              </a:lnSpc>
              <a:spcBef>
                <a:spcPts val="0"/>
              </a:spcBef>
              <a:spcAft>
                <a:spcPts val="0"/>
              </a:spcAft>
              <a:buClr>
                <a:srgbClr val="FFFFFF"/>
              </a:buClr>
              <a:buSzPts val="2100"/>
              <a:buFont typeface="Helvetica Neue"/>
              <a:buNone/>
              <a:defRPr sz="2100" b="1"/>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96" name="Google Shape;96;p23"/>
          <p:cNvSpPr txBox="1">
            <a:spLocks noGrp="1"/>
          </p:cNvSpPr>
          <p:nvPr>
            <p:ph type="sldNum" idx="12"/>
          </p:nvPr>
        </p:nvSpPr>
        <p:spPr>
          <a:xfrm>
            <a:off x="4500562" y="4905375"/>
            <a:ext cx="138300" cy="140400"/>
          </a:xfrm>
          <a:prstGeom prst="rect">
            <a:avLst/>
          </a:prstGeom>
          <a:noFill/>
          <a:ln>
            <a:noFill/>
          </a:ln>
        </p:spPr>
        <p:txBody>
          <a:bodyPr spcFirstLastPara="1" wrap="square" lIns="19050" tIns="19050" rIns="19050" bIns="19050" anchor="b" anchorCtr="0">
            <a:no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97"/>
        <p:cNvGrpSpPr/>
        <p:nvPr/>
      </p:nvGrpSpPr>
      <p:grpSpPr>
        <a:xfrm>
          <a:off x="0" y="0"/>
          <a:ext cx="0" cy="0"/>
          <a:chOff x="0" y="0"/>
          <a:chExt cx="0" cy="0"/>
        </a:xfrm>
      </p:grpSpPr>
      <p:sp>
        <p:nvSpPr>
          <p:cNvPr id="98" name="Google Shape;98;p24"/>
          <p:cNvSpPr txBox="1">
            <a:spLocks noGrp="1"/>
          </p:cNvSpPr>
          <p:nvPr>
            <p:ph type="title"/>
          </p:nvPr>
        </p:nvSpPr>
        <p:spPr>
          <a:xfrm>
            <a:off x="452438" y="357188"/>
            <a:ext cx="8239200" cy="538200"/>
          </a:xfrm>
          <a:prstGeom prst="rect">
            <a:avLst/>
          </a:prstGeom>
          <a:noFill/>
          <a:ln>
            <a:noFill/>
          </a:ln>
        </p:spPr>
        <p:txBody>
          <a:bodyPr spcFirstLastPara="1" wrap="square" lIns="19050" tIns="19050" rIns="19050" bIns="19050" anchor="t" anchorCtr="0">
            <a:noAutofit/>
          </a:bodyPr>
          <a:lstStyle>
            <a:lvl1pPr lvl="0" algn="l" rtl="0">
              <a:lnSpc>
                <a:spcPct val="80000"/>
              </a:lnSpc>
              <a:spcBef>
                <a:spcPts val="0"/>
              </a:spcBef>
              <a:spcAft>
                <a:spcPts val="0"/>
              </a:spcAft>
              <a:buClr>
                <a:srgbClr val="FFFFFF"/>
              </a:buClr>
              <a:buSzPts val="700"/>
              <a:buNone/>
              <a:defRPr/>
            </a:lvl1pPr>
            <a:lvl2pPr lvl="1" algn="l" rtl="0">
              <a:lnSpc>
                <a:spcPct val="80000"/>
              </a:lnSpc>
              <a:spcBef>
                <a:spcPts val="0"/>
              </a:spcBef>
              <a:spcAft>
                <a:spcPts val="0"/>
              </a:spcAft>
              <a:buClr>
                <a:srgbClr val="FFFFFF"/>
              </a:buClr>
              <a:buSzPts val="700"/>
              <a:buNone/>
              <a:defRPr/>
            </a:lvl2pPr>
            <a:lvl3pPr lvl="2" algn="l" rtl="0">
              <a:lnSpc>
                <a:spcPct val="80000"/>
              </a:lnSpc>
              <a:spcBef>
                <a:spcPts val="0"/>
              </a:spcBef>
              <a:spcAft>
                <a:spcPts val="0"/>
              </a:spcAft>
              <a:buClr>
                <a:srgbClr val="FFFFFF"/>
              </a:buClr>
              <a:buSzPts val="700"/>
              <a:buNone/>
              <a:defRPr/>
            </a:lvl3pPr>
            <a:lvl4pPr lvl="3" algn="l" rtl="0">
              <a:lnSpc>
                <a:spcPct val="80000"/>
              </a:lnSpc>
              <a:spcBef>
                <a:spcPts val="0"/>
              </a:spcBef>
              <a:spcAft>
                <a:spcPts val="0"/>
              </a:spcAft>
              <a:buClr>
                <a:srgbClr val="FFFFFF"/>
              </a:buClr>
              <a:buSzPts val="700"/>
              <a:buNone/>
              <a:defRPr/>
            </a:lvl4pPr>
            <a:lvl5pPr lvl="4" algn="l" rtl="0">
              <a:lnSpc>
                <a:spcPct val="80000"/>
              </a:lnSpc>
              <a:spcBef>
                <a:spcPts val="0"/>
              </a:spcBef>
              <a:spcAft>
                <a:spcPts val="0"/>
              </a:spcAft>
              <a:buClr>
                <a:srgbClr val="FFFFFF"/>
              </a:buClr>
              <a:buSzPts val="700"/>
              <a:buNone/>
              <a:defRPr/>
            </a:lvl5pPr>
            <a:lvl6pPr lvl="5" algn="l" rtl="0">
              <a:lnSpc>
                <a:spcPct val="80000"/>
              </a:lnSpc>
              <a:spcBef>
                <a:spcPts val="0"/>
              </a:spcBef>
              <a:spcAft>
                <a:spcPts val="0"/>
              </a:spcAft>
              <a:buClr>
                <a:srgbClr val="FFFFFF"/>
              </a:buClr>
              <a:buSzPts val="700"/>
              <a:buNone/>
              <a:defRPr/>
            </a:lvl6pPr>
            <a:lvl7pPr lvl="6" algn="l" rtl="0">
              <a:lnSpc>
                <a:spcPct val="80000"/>
              </a:lnSpc>
              <a:spcBef>
                <a:spcPts val="0"/>
              </a:spcBef>
              <a:spcAft>
                <a:spcPts val="0"/>
              </a:spcAft>
              <a:buClr>
                <a:srgbClr val="FFFFFF"/>
              </a:buClr>
              <a:buSzPts val="700"/>
              <a:buNone/>
              <a:defRPr/>
            </a:lvl7pPr>
            <a:lvl8pPr lvl="7" algn="l" rtl="0">
              <a:lnSpc>
                <a:spcPct val="80000"/>
              </a:lnSpc>
              <a:spcBef>
                <a:spcPts val="0"/>
              </a:spcBef>
              <a:spcAft>
                <a:spcPts val="0"/>
              </a:spcAft>
              <a:buClr>
                <a:srgbClr val="FFFFFF"/>
              </a:buClr>
              <a:buSzPts val="700"/>
              <a:buNone/>
              <a:defRPr/>
            </a:lvl8pPr>
            <a:lvl9pPr lvl="8" algn="l" rtl="0">
              <a:lnSpc>
                <a:spcPct val="80000"/>
              </a:lnSpc>
              <a:spcBef>
                <a:spcPts val="0"/>
              </a:spcBef>
              <a:spcAft>
                <a:spcPts val="0"/>
              </a:spcAft>
              <a:buClr>
                <a:srgbClr val="FFFFFF"/>
              </a:buClr>
              <a:buSzPts val="700"/>
              <a:buNone/>
              <a:defRPr/>
            </a:lvl9pPr>
          </a:lstStyle>
          <a:p>
            <a:endParaRPr/>
          </a:p>
        </p:txBody>
      </p:sp>
      <p:sp>
        <p:nvSpPr>
          <p:cNvPr id="99" name="Google Shape;99;p24"/>
          <p:cNvSpPr txBox="1">
            <a:spLocks noGrp="1"/>
          </p:cNvSpPr>
          <p:nvPr>
            <p:ph type="body" idx="1"/>
          </p:nvPr>
        </p:nvSpPr>
        <p:spPr>
          <a:xfrm>
            <a:off x="452438" y="842236"/>
            <a:ext cx="8239200" cy="350700"/>
          </a:xfrm>
          <a:prstGeom prst="rect">
            <a:avLst/>
          </a:prstGeom>
          <a:noFill/>
          <a:ln>
            <a:noFill/>
          </a:ln>
        </p:spPr>
        <p:txBody>
          <a:bodyPr spcFirstLastPara="1" wrap="square" lIns="17150" tIns="17150" rIns="17150" bIns="17150" anchor="t" anchorCtr="0">
            <a:noAutofit/>
          </a:bodyPr>
          <a:lstStyle>
            <a:lvl1pPr marL="457200" lvl="0" indent="-228600" algn="l" rtl="0">
              <a:lnSpc>
                <a:spcPct val="100000"/>
              </a:lnSpc>
              <a:spcBef>
                <a:spcPts val="0"/>
              </a:spcBef>
              <a:spcAft>
                <a:spcPts val="0"/>
              </a:spcAft>
              <a:buClr>
                <a:srgbClr val="FFFFFF"/>
              </a:buClr>
              <a:buSzPts val="2100"/>
              <a:buFont typeface="Helvetica Neue"/>
              <a:buNone/>
              <a:defRPr sz="2100" b="1"/>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100" name="Google Shape;100;p24"/>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Autofit/>
          </a:bodyPr>
          <a:lstStyle>
            <a:lvl1pPr marL="457200" lvl="0" indent="-228600" algn="l" rtl="0">
              <a:lnSpc>
                <a:spcPct val="100000"/>
              </a:lnSpc>
              <a:spcBef>
                <a:spcPts val="700"/>
              </a:spcBef>
              <a:spcAft>
                <a:spcPts val="0"/>
              </a:spcAft>
              <a:buClr>
                <a:srgbClr val="FFFFFF"/>
              </a:buClr>
              <a:buSzPts val="2100"/>
              <a:buFont typeface="Helvetica Neue"/>
              <a:buNone/>
              <a:defRPr sz="2100"/>
            </a:lvl1pPr>
            <a:lvl2pPr marL="914400" lvl="1" indent="-228600" algn="l" rtl="0">
              <a:lnSpc>
                <a:spcPct val="100000"/>
              </a:lnSpc>
              <a:spcBef>
                <a:spcPts val="700"/>
              </a:spcBef>
              <a:spcAft>
                <a:spcPts val="0"/>
              </a:spcAft>
              <a:buClr>
                <a:srgbClr val="FFFFFF"/>
              </a:buClr>
              <a:buSzPts val="2100"/>
              <a:buFont typeface="Helvetica Neue"/>
              <a:buNone/>
              <a:defRPr sz="2100"/>
            </a:lvl2pPr>
            <a:lvl3pPr marL="1371600" lvl="2" indent="-228600" algn="l" rtl="0">
              <a:lnSpc>
                <a:spcPct val="100000"/>
              </a:lnSpc>
              <a:spcBef>
                <a:spcPts val="700"/>
              </a:spcBef>
              <a:spcAft>
                <a:spcPts val="0"/>
              </a:spcAft>
              <a:buClr>
                <a:srgbClr val="FFFFFF"/>
              </a:buClr>
              <a:buSzPts val="2100"/>
              <a:buFont typeface="Helvetica Neue"/>
              <a:buNone/>
              <a:defRPr sz="2100"/>
            </a:lvl3pPr>
            <a:lvl4pPr marL="1828800" lvl="3" indent="-228600" algn="l" rtl="0">
              <a:lnSpc>
                <a:spcPct val="100000"/>
              </a:lnSpc>
              <a:spcBef>
                <a:spcPts val="700"/>
              </a:spcBef>
              <a:spcAft>
                <a:spcPts val="0"/>
              </a:spcAft>
              <a:buClr>
                <a:srgbClr val="FFFFFF"/>
              </a:buClr>
              <a:buSzPts val="2100"/>
              <a:buFont typeface="Helvetica Neue"/>
              <a:buNone/>
              <a:defRPr sz="2100"/>
            </a:lvl4pPr>
            <a:lvl5pPr marL="2286000" lvl="4" indent="-228600" algn="l" rtl="0">
              <a:lnSpc>
                <a:spcPct val="100000"/>
              </a:lnSpc>
              <a:spcBef>
                <a:spcPts val="700"/>
              </a:spcBef>
              <a:spcAft>
                <a:spcPts val="0"/>
              </a:spcAft>
              <a:buClr>
                <a:srgbClr val="FFFFFF"/>
              </a:buClr>
              <a:buSzPts val="2100"/>
              <a:buFont typeface="Helvetica Neue"/>
              <a:buNone/>
              <a:defRPr sz="2100"/>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101" name="Google Shape;101;p24"/>
          <p:cNvSpPr txBox="1">
            <a:spLocks noGrp="1"/>
          </p:cNvSpPr>
          <p:nvPr>
            <p:ph type="sldNum" idx="12"/>
          </p:nvPr>
        </p:nvSpPr>
        <p:spPr>
          <a:xfrm>
            <a:off x="4500562" y="4905375"/>
            <a:ext cx="138300" cy="140400"/>
          </a:xfrm>
          <a:prstGeom prst="rect">
            <a:avLst/>
          </a:prstGeom>
          <a:noFill/>
          <a:ln>
            <a:noFill/>
          </a:ln>
        </p:spPr>
        <p:txBody>
          <a:bodyPr spcFirstLastPara="1" wrap="square" lIns="19050" tIns="19050" rIns="19050" bIns="19050" anchor="b" anchorCtr="0">
            <a:no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tatement">
  <p:cSld name="Statement">
    <p:spTree>
      <p:nvGrpSpPr>
        <p:cNvPr id="1" name="Shape 102"/>
        <p:cNvGrpSpPr/>
        <p:nvPr/>
      </p:nvGrpSpPr>
      <p:grpSpPr>
        <a:xfrm>
          <a:off x="0" y="0"/>
          <a:ext cx="0" cy="0"/>
          <a:chOff x="0" y="0"/>
          <a:chExt cx="0" cy="0"/>
        </a:xfrm>
      </p:grpSpPr>
      <p:sp>
        <p:nvSpPr>
          <p:cNvPr id="103" name="Google Shape;103;p25"/>
          <p:cNvSpPr txBox="1">
            <a:spLocks noGrp="1"/>
          </p:cNvSpPr>
          <p:nvPr>
            <p:ph type="body" idx="1"/>
          </p:nvPr>
        </p:nvSpPr>
        <p:spPr>
          <a:xfrm>
            <a:off x="452438" y="1845316"/>
            <a:ext cx="8239200" cy="1452900"/>
          </a:xfrm>
          <a:prstGeom prst="rect">
            <a:avLst/>
          </a:prstGeom>
          <a:noFill/>
          <a:ln>
            <a:noFill/>
          </a:ln>
        </p:spPr>
        <p:txBody>
          <a:bodyPr spcFirstLastPara="1" wrap="square" lIns="19050" tIns="19050" rIns="19050" bIns="19050" anchor="ctr" anchorCtr="0">
            <a:noAutofit/>
          </a:bodyPr>
          <a:lstStyle>
            <a:lvl1pPr marL="457200" lvl="0" indent="-228600" algn="ctr" rtl="0">
              <a:lnSpc>
                <a:spcPct val="80000"/>
              </a:lnSpc>
              <a:spcBef>
                <a:spcPts val="0"/>
              </a:spcBef>
              <a:spcAft>
                <a:spcPts val="0"/>
              </a:spcAft>
              <a:buClr>
                <a:srgbClr val="FFFFFF"/>
              </a:buClr>
              <a:buSzPts val="4400"/>
              <a:buFont typeface="Helvetica Neue"/>
              <a:buNone/>
              <a:defRPr sz="4400">
                <a:latin typeface="Helvetica Neue"/>
                <a:ea typeface="Helvetica Neue"/>
                <a:cs typeface="Helvetica Neue"/>
                <a:sym typeface="Helvetica Neue"/>
              </a:defRPr>
            </a:lvl1pPr>
            <a:lvl2pPr marL="914400" lvl="1" indent="-228600" algn="ctr" rtl="0">
              <a:lnSpc>
                <a:spcPct val="80000"/>
              </a:lnSpc>
              <a:spcBef>
                <a:spcPts val="0"/>
              </a:spcBef>
              <a:spcAft>
                <a:spcPts val="0"/>
              </a:spcAft>
              <a:buClr>
                <a:srgbClr val="FFFFFF"/>
              </a:buClr>
              <a:buSzPts val="4400"/>
              <a:buFont typeface="Helvetica Neue"/>
              <a:buNone/>
              <a:defRPr sz="4400">
                <a:latin typeface="Helvetica Neue"/>
                <a:ea typeface="Helvetica Neue"/>
                <a:cs typeface="Helvetica Neue"/>
                <a:sym typeface="Helvetica Neue"/>
              </a:defRPr>
            </a:lvl2pPr>
            <a:lvl3pPr marL="1371600" lvl="2" indent="-228600" algn="ctr" rtl="0">
              <a:lnSpc>
                <a:spcPct val="80000"/>
              </a:lnSpc>
              <a:spcBef>
                <a:spcPts val="0"/>
              </a:spcBef>
              <a:spcAft>
                <a:spcPts val="0"/>
              </a:spcAft>
              <a:buClr>
                <a:srgbClr val="FFFFFF"/>
              </a:buClr>
              <a:buSzPts val="4400"/>
              <a:buFont typeface="Helvetica Neue"/>
              <a:buNone/>
              <a:defRPr sz="4400">
                <a:latin typeface="Helvetica Neue"/>
                <a:ea typeface="Helvetica Neue"/>
                <a:cs typeface="Helvetica Neue"/>
                <a:sym typeface="Helvetica Neue"/>
              </a:defRPr>
            </a:lvl3pPr>
            <a:lvl4pPr marL="1828800" lvl="3" indent="-228600" algn="ctr" rtl="0">
              <a:lnSpc>
                <a:spcPct val="80000"/>
              </a:lnSpc>
              <a:spcBef>
                <a:spcPts val="0"/>
              </a:spcBef>
              <a:spcAft>
                <a:spcPts val="0"/>
              </a:spcAft>
              <a:buClr>
                <a:srgbClr val="FFFFFF"/>
              </a:buClr>
              <a:buSzPts val="4400"/>
              <a:buFont typeface="Helvetica Neue"/>
              <a:buNone/>
              <a:defRPr sz="4400">
                <a:latin typeface="Helvetica Neue"/>
                <a:ea typeface="Helvetica Neue"/>
                <a:cs typeface="Helvetica Neue"/>
                <a:sym typeface="Helvetica Neue"/>
              </a:defRPr>
            </a:lvl4pPr>
            <a:lvl5pPr marL="2286000" lvl="4" indent="-228600" algn="ctr" rtl="0">
              <a:lnSpc>
                <a:spcPct val="80000"/>
              </a:lnSpc>
              <a:spcBef>
                <a:spcPts val="0"/>
              </a:spcBef>
              <a:spcAft>
                <a:spcPts val="0"/>
              </a:spcAft>
              <a:buClr>
                <a:srgbClr val="FFFFFF"/>
              </a:buClr>
              <a:buSzPts val="4400"/>
              <a:buFont typeface="Helvetica Neue"/>
              <a:buNone/>
              <a:defRPr sz="4400">
                <a:latin typeface="Helvetica Neue"/>
                <a:ea typeface="Helvetica Neue"/>
                <a:cs typeface="Helvetica Neue"/>
                <a:sym typeface="Helvetica Neue"/>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104" name="Google Shape;104;p25"/>
          <p:cNvSpPr txBox="1">
            <a:spLocks noGrp="1"/>
          </p:cNvSpPr>
          <p:nvPr>
            <p:ph type="sldNum" idx="12"/>
          </p:nvPr>
        </p:nvSpPr>
        <p:spPr>
          <a:xfrm>
            <a:off x="4500562" y="4905375"/>
            <a:ext cx="138300" cy="140400"/>
          </a:xfrm>
          <a:prstGeom prst="rect">
            <a:avLst/>
          </a:prstGeom>
          <a:noFill/>
          <a:ln>
            <a:noFill/>
          </a:ln>
        </p:spPr>
        <p:txBody>
          <a:bodyPr spcFirstLastPara="1" wrap="square" lIns="19050" tIns="19050" rIns="19050" bIns="19050" anchor="b" anchorCtr="0">
            <a:no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Fact">
  <p:cSld name="Big Fact">
    <p:spTree>
      <p:nvGrpSpPr>
        <p:cNvPr id="1" name="Shape 105"/>
        <p:cNvGrpSpPr/>
        <p:nvPr/>
      </p:nvGrpSpPr>
      <p:grpSpPr>
        <a:xfrm>
          <a:off x="0" y="0"/>
          <a:ext cx="0" cy="0"/>
          <a:chOff x="0" y="0"/>
          <a:chExt cx="0" cy="0"/>
        </a:xfrm>
      </p:grpSpPr>
      <p:sp>
        <p:nvSpPr>
          <p:cNvPr id="106" name="Google Shape;106;p26"/>
          <p:cNvSpPr txBox="1">
            <a:spLocks noGrp="1"/>
          </p:cNvSpPr>
          <p:nvPr>
            <p:ph type="body" idx="1"/>
          </p:nvPr>
        </p:nvSpPr>
        <p:spPr>
          <a:xfrm>
            <a:off x="452438" y="3098317"/>
            <a:ext cx="8239200" cy="350700"/>
          </a:xfrm>
          <a:prstGeom prst="rect">
            <a:avLst/>
          </a:prstGeom>
          <a:noFill/>
          <a:ln>
            <a:noFill/>
          </a:ln>
        </p:spPr>
        <p:txBody>
          <a:bodyPr spcFirstLastPara="1" wrap="square" lIns="17150" tIns="17150" rIns="17150" bIns="17150" anchor="t" anchorCtr="0">
            <a:noAutofit/>
          </a:bodyPr>
          <a:lstStyle>
            <a:lvl1pPr marL="457200" lvl="0" indent="-228600" algn="ctr" rtl="0">
              <a:lnSpc>
                <a:spcPct val="100000"/>
              </a:lnSpc>
              <a:spcBef>
                <a:spcPts val="0"/>
              </a:spcBef>
              <a:spcAft>
                <a:spcPts val="0"/>
              </a:spcAft>
              <a:buClr>
                <a:srgbClr val="FFFFFF"/>
              </a:buClr>
              <a:buSzPts val="2100"/>
              <a:buFont typeface="Helvetica Neue"/>
              <a:buNone/>
              <a:defRPr sz="2100" b="1"/>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107" name="Google Shape;107;p26"/>
          <p:cNvSpPr txBox="1">
            <a:spLocks noGrp="1"/>
          </p:cNvSpPr>
          <p:nvPr>
            <p:ph type="body" idx="2"/>
          </p:nvPr>
        </p:nvSpPr>
        <p:spPr>
          <a:xfrm>
            <a:off x="452438" y="350722"/>
            <a:ext cx="8239200" cy="2759700"/>
          </a:xfrm>
          <a:prstGeom prst="rect">
            <a:avLst/>
          </a:prstGeom>
          <a:noFill/>
          <a:ln>
            <a:noFill/>
          </a:ln>
        </p:spPr>
        <p:txBody>
          <a:bodyPr spcFirstLastPara="1" wrap="square" lIns="19050" tIns="19050" rIns="19050" bIns="19050" anchor="b" anchorCtr="0">
            <a:noAutofit/>
          </a:bodyPr>
          <a:lstStyle>
            <a:lvl1pPr marL="457200" lvl="0" indent="-228600" algn="ctr" rtl="0">
              <a:lnSpc>
                <a:spcPct val="80000"/>
              </a:lnSpc>
              <a:spcBef>
                <a:spcPts val="0"/>
              </a:spcBef>
              <a:spcAft>
                <a:spcPts val="0"/>
              </a:spcAft>
              <a:buClr>
                <a:srgbClr val="FFFFFF"/>
              </a:buClr>
              <a:buSzPts val="9400"/>
              <a:buFont typeface="Helvetica Neue"/>
              <a:buNone/>
              <a:defRPr sz="9400" b="1"/>
            </a:lvl1pPr>
            <a:lvl2pPr marL="914400" lvl="1" indent="-228600" algn="ctr" rtl="0">
              <a:lnSpc>
                <a:spcPct val="80000"/>
              </a:lnSpc>
              <a:spcBef>
                <a:spcPts val="0"/>
              </a:spcBef>
              <a:spcAft>
                <a:spcPts val="0"/>
              </a:spcAft>
              <a:buClr>
                <a:srgbClr val="FFFFFF"/>
              </a:buClr>
              <a:buSzPts val="9400"/>
              <a:buFont typeface="Helvetica Neue"/>
              <a:buNone/>
              <a:defRPr sz="9400" b="1"/>
            </a:lvl2pPr>
            <a:lvl3pPr marL="1371600" lvl="2" indent="-228600" algn="ctr" rtl="0">
              <a:lnSpc>
                <a:spcPct val="80000"/>
              </a:lnSpc>
              <a:spcBef>
                <a:spcPts val="0"/>
              </a:spcBef>
              <a:spcAft>
                <a:spcPts val="0"/>
              </a:spcAft>
              <a:buClr>
                <a:srgbClr val="FFFFFF"/>
              </a:buClr>
              <a:buSzPts val="9400"/>
              <a:buFont typeface="Helvetica Neue"/>
              <a:buNone/>
              <a:defRPr sz="9400" b="1"/>
            </a:lvl3pPr>
            <a:lvl4pPr marL="1828800" lvl="3" indent="-228600" algn="ctr" rtl="0">
              <a:lnSpc>
                <a:spcPct val="80000"/>
              </a:lnSpc>
              <a:spcBef>
                <a:spcPts val="0"/>
              </a:spcBef>
              <a:spcAft>
                <a:spcPts val="0"/>
              </a:spcAft>
              <a:buClr>
                <a:srgbClr val="FFFFFF"/>
              </a:buClr>
              <a:buSzPts val="9400"/>
              <a:buFont typeface="Helvetica Neue"/>
              <a:buNone/>
              <a:defRPr sz="9400" b="1"/>
            </a:lvl4pPr>
            <a:lvl5pPr marL="2286000" lvl="4" indent="-228600" algn="ctr" rtl="0">
              <a:lnSpc>
                <a:spcPct val="80000"/>
              </a:lnSpc>
              <a:spcBef>
                <a:spcPts val="0"/>
              </a:spcBef>
              <a:spcAft>
                <a:spcPts val="0"/>
              </a:spcAft>
              <a:buClr>
                <a:srgbClr val="FFFFFF"/>
              </a:buClr>
              <a:buSzPts val="9400"/>
              <a:buFont typeface="Helvetica Neue"/>
              <a:buNone/>
              <a:defRPr sz="9400" b="1"/>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108" name="Google Shape;108;p26"/>
          <p:cNvSpPr txBox="1">
            <a:spLocks noGrp="1"/>
          </p:cNvSpPr>
          <p:nvPr>
            <p:ph type="sldNum" idx="12"/>
          </p:nvPr>
        </p:nvSpPr>
        <p:spPr>
          <a:xfrm>
            <a:off x="4500562" y="4905375"/>
            <a:ext cx="138300" cy="140400"/>
          </a:xfrm>
          <a:prstGeom prst="rect">
            <a:avLst/>
          </a:prstGeom>
          <a:noFill/>
          <a:ln>
            <a:noFill/>
          </a:ln>
        </p:spPr>
        <p:txBody>
          <a:bodyPr spcFirstLastPara="1" wrap="square" lIns="19050" tIns="19050" rIns="19050" bIns="19050" anchor="b" anchorCtr="0">
            <a:no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09"/>
        <p:cNvGrpSpPr/>
        <p:nvPr/>
      </p:nvGrpSpPr>
      <p:grpSpPr>
        <a:xfrm>
          <a:off x="0" y="0"/>
          <a:ext cx="0" cy="0"/>
          <a:chOff x="0" y="0"/>
          <a:chExt cx="0" cy="0"/>
        </a:xfrm>
      </p:grpSpPr>
      <p:sp>
        <p:nvSpPr>
          <p:cNvPr id="110" name="Google Shape;110;p27"/>
          <p:cNvSpPr txBox="1">
            <a:spLocks noGrp="1"/>
          </p:cNvSpPr>
          <p:nvPr>
            <p:ph type="body" idx="1"/>
          </p:nvPr>
        </p:nvSpPr>
        <p:spPr>
          <a:xfrm>
            <a:off x="930309" y="4003295"/>
            <a:ext cx="7556100" cy="238800"/>
          </a:xfrm>
          <a:prstGeom prst="rect">
            <a:avLst/>
          </a:prstGeom>
          <a:noFill/>
          <a:ln>
            <a:noFill/>
          </a:ln>
        </p:spPr>
        <p:txBody>
          <a:bodyPr spcFirstLastPara="1" wrap="square" lIns="17150" tIns="17150" rIns="17150" bIns="17150" anchor="t" anchorCtr="0">
            <a:noAutofit/>
          </a:bodyPr>
          <a:lstStyle>
            <a:lvl1pPr marL="457200" lvl="0" indent="-228600" algn="l" rtl="0">
              <a:lnSpc>
                <a:spcPct val="100000"/>
              </a:lnSpc>
              <a:spcBef>
                <a:spcPts val="0"/>
              </a:spcBef>
              <a:spcAft>
                <a:spcPts val="0"/>
              </a:spcAft>
              <a:buClr>
                <a:srgbClr val="FFFFFF"/>
              </a:buClr>
              <a:buSzPts val="1400"/>
              <a:buFont typeface="Helvetica Neue"/>
              <a:buNone/>
              <a:defRPr sz="1400" b="1"/>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111" name="Google Shape;111;p27"/>
          <p:cNvSpPr txBox="1">
            <a:spLocks noGrp="1"/>
          </p:cNvSpPr>
          <p:nvPr>
            <p:ph type="body" idx="2"/>
          </p:nvPr>
        </p:nvSpPr>
        <p:spPr>
          <a:xfrm>
            <a:off x="657721" y="1852448"/>
            <a:ext cx="7828500" cy="1438800"/>
          </a:xfrm>
          <a:prstGeom prst="rect">
            <a:avLst/>
          </a:prstGeom>
          <a:noFill/>
          <a:ln>
            <a:noFill/>
          </a:ln>
        </p:spPr>
        <p:txBody>
          <a:bodyPr spcFirstLastPara="1" wrap="square" lIns="19050" tIns="19050" rIns="19050" bIns="19050" anchor="ctr" anchorCtr="0">
            <a:noAutofit/>
          </a:bodyPr>
          <a:lstStyle>
            <a:lvl1pPr marL="457200" lvl="0" indent="-228600" algn="l" rtl="0">
              <a:lnSpc>
                <a:spcPct val="90000"/>
              </a:lnSpc>
              <a:spcBef>
                <a:spcPts val="0"/>
              </a:spcBef>
              <a:spcAft>
                <a:spcPts val="0"/>
              </a:spcAft>
              <a:buClr>
                <a:srgbClr val="FFFFFF"/>
              </a:buClr>
              <a:buSzPts val="3200"/>
              <a:buFont typeface="Helvetica Neue"/>
              <a:buNone/>
              <a:defRPr sz="3200">
                <a:latin typeface="Helvetica Neue"/>
                <a:ea typeface="Helvetica Neue"/>
                <a:cs typeface="Helvetica Neue"/>
                <a:sym typeface="Helvetica Neue"/>
              </a:defRPr>
            </a:lvl1pPr>
            <a:lvl2pPr marL="914400" lvl="1" indent="-228600" algn="l" rtl="0">
              <a:lnSpc>
                <a:spcPct val="90000"/>
              </a:lnSpc>
              <a:spcBef>
                <a:spcPts val="0"/>
              </a:spcBef>
              <a:spcAft>
                <a:spcPts val="0"/>
              </a:spcAft>
              <a:buClr>
                <a:srgbClr val="FFFFFF"/>
              </a:buClr>
              <a:buSzPts val="3200"/>
              <a:buFont typeface="Helvetica Neue"/>
              <a:buNone/>
              <a:defRPr sz="3200">
                <a:latin typeface="Helvetica Neue"/>
                <a:ea typeface="Helvetica Neue"/>
                <a:cs typeface="Helvetica Neue"/>
                <a:sym typeface="Helvetica Neue"/>
              </a:defRPr>
            </a:lvl2pPr>
            <a:lvl3pPr marL="1371600" lvl="2" indent="-228600" algn="l" rtl="0">
              <a:lnSpc>
                <a:spcPct val="90000"/>
              </a:lnSpc>
              <a:spcBef>
                <a:spcPts val="0"/>
              </a:spcBef>
              <a:spcAft>
                <a:spcPts val="0"/>
              </a:spcAft>
              <a:buClr>
                <a:srgbClr val="FFFFFF"/>
              </a:buClr>
              <a:buSzPts val="3200"/>
              <a:buFont typeface="Helvetica Neue"/>
              <a:buNone/>
              <a:defRPr sz="3200">
                <a:latin typeface="Helvetica Neue"/>
                <a:ea typeface="Helvetica Neue"/>
                <a:cs typeface="Helvetica Neue"/>
                <a:sym typeface="Helvetica Neue"/>
              </a:defRPr>
            </a:lvl3pPr>
            <a:lvl4pPr marL="1828800" lvl="3" indent="-228600" algn="l" rtl="0">
              <a:lnSpc>
                <a:spcPct val="90000"/>
              </a:lnSpc>
              <a:spcBef>
                <a:spcPts val="0"/>
              </a:spcBef>
              <a:spcAft>
                <a:spcPts val="0"/>
              </a:spcAft>
              <a:buClr>
                <a:srgbClr val="FFFFFF"/>
              </a:buClr>
              <a:buSzPts val="3200"/>
              <a:buFont typeface="Helvetica Neue"/>
              <a:buNone/>
              <a:defRPr sz="3200">
                <a:latin typeface="Helvetica Neue"/>
                <a:ea typeface="Helvetica Neue"/>
                <a:cs typeface="Helvetica Neue"/>
                <a:sym typeface="Helvetica Neue"/>
              </a:defRPr>
            </a:lvl4pPr>
            <a:lvl5pPr marL="2286000" lvl="4" indent="-228600" algn="l" rtl="0">
              <a:lnSpc>
                <a:spcPct val="90000"/>
              </a:lnSpc>
              <a:spcBef>
                <a:spcPts val="0"/>
              </a:spcBef>
              <a:spcAft>
                <a:spcPts val="0"/>
              </a:spcAft>
              <a:buClr>
                <a:srgbClr val="FFFFFF"/>
              </a:buClr>
              <a:buSzPts val="3200"/>
              <a:buFont typeface="Helvetica Neue"/>
              <a:buNone/>
              <a:defRPr sz="3200">
                <a:latin typeface="Helvetica Neue"/>
                <a:ea typeface="Helvetica Neue"/>
                <a:cs typeface="Helvetica Neue"/>
                <a:sym typeface="Helvetica Neue"/>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112" name="Google Shape;112;p27"/>
          <p:cNvSpPr txBox="1">
            <a:spLocks noGrp="1"/>
          </p:cNvSpPr>
          <p:nvPr>
            <p:ph type="sldNum" idx="12"/>
          </p:nvPr>
        </p:nvSpPr>
        <p:spPr>
          <a:xfrm>
            <a:off x="4500562" y="4905375"/>
            <a:ext cx="138300" cy="140400"/>
          </a:xfrm>
          <a:prstGeom prst="rect">
            <a:avLst/>
          </a:prstGeom>
          <a:noFill/>
          <a:ln>
            <a:noFill/>
          </a:ln>
        </p:spPr>
        <p:txBody>
          <a:bodyPr spcFirstLastPara="1" wrap="square" lIns="19050" tIns="19050" rIns="19050" bIns="19050" anchor="b" anchorCtr="0">
            <a:no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113"/>
        <p:cNvGrpSpPr/>
        <p:nvPr/>
      </p:nvGrpSpPr>
      <p:grpSpPr>
        <a:xfrm>
          <a:off x="0" y="0"/>
          <a:ext cx="0" cy="0"/>
          <a:chOff x="0" y="0"/>
          <a:chExt cx="0" cy="0"/>
        </a:xfrm>
      </p:grpSpPr>
      <p:sp>
        <p:nvSpPr>
          <p:cNvPr id="114" name="Google Shape;114;p28"/>
          <p:cNvSpPr>
            <a:spLocks noGrp="1"/>
          </p:cNvSpPr>
          <p:nvPr>
            <p:ph type="pic" idx="2"/>
          </p:nvPr>
        </p:nvSpPr>
        <p:spPr>
          <a:xfrm>
            <a:off x="5786438" y="2657029"/>
            <a:ext cx="3048000" cy="2028900"/>
          </a:xfrm>
          <a:prstGeom prst="rect">
            <a:avLst/>
          </a:prstGeom>
          <a:noFill/>
          <a:ln>
            <a:noFill/>
          </a:ln>
        </p:spPr>
        <p:txBody>
          <a:bodyPr spcFirstLastPara="1" wrap="square" lIns="34275" tIns="17150" rIns="34275" bIns="17150" anchor="t" anchorCtr="0">
            <a:noAutofit/>
          </a:bodyPr>
          <a:lstStyle>
            <a:lvl1pPr marR="0" lvl="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1pPr>
            <a:lvl2pPr marR="0" lvl="1"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2pPr>
            <a:lvl3pPr marR="0" lvl="2"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3pPr>
            <a:lvl4pPr marR="0" lvl="3"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4pPr>
            <a:lvl5pPr marR="0" lvl="4"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5pPr>
            <a:lvl6pPr marR="0" lvl="5"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6pPr>
            <a:lvl7pPr marR="0" lvl="6"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7pPr>
            <a:lvl8pPr marR="0" lvl="7"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8pPr>
            <a:lvl9pPr marR="0" lvl="8"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9pPr>
          </a:lstStyle>
          <a:p>
            <a:endParaRPr/>
          </a:p>
        </p:txBody>
      </p:sp>
      <p:sp>
        <p:nvSpPr>
          <p:cNvPr id="115" name="Google Shape;115;p28"/>
          <p:cNvSpPr>
            <a:spLocks noGrp="1"/>
          </p:cNvSpPr>
          <p:nvPr>
            <p:ph type="pic" idx="3"/>
          </p:nvPr>
        </p:nvSpPr>
        <p:spPr>
          <a:xfrm>
            <a:off x="-1100137" y="476250"/>
            <a:ext cx="8512200" cy="4229100"/>
          </a:xfrm>
          <a:prstGeom prst="rect">
            <a:avLst/>
          </a:prstGeom>
          <a:noFill/>
          <a:ln>
            <a:noFill/>
          </a:ln>
        </p:spPr>
        <p:txBody>
          <a:bodyPr spcFirstLastPara="1" wrap="square" lIns="34275" tIns="17150" rIns="34275" bIns="17150" anchor="t" anchorCtr="0">
            <a:noAutofit/>
          </a:bodyPr>
          <a:lstStyle>
            <a:lvl1pPr marR="0" lvl="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1pPr>
            <a:lvl2pPr marR="0" lvl="1"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2pPr>
            <a:lvl3pPr marR="0" lvl="2"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3pPr>
            <a:lvl4pPr marR="0" lvl="3"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4pPr>
            <a:lvl5pPr marR="0" lvl="4"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5pPr>
            <a:lvl6pPr marR="0" lvl="5"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6pPr>
            <a:lvl7pPr marR="0" lvl="6"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7pPr>
            <a:lvl8pPr marR="0" lvl="7"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8pPr>
            <a:lvl9pPr marR="0" lvl="8"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9pPr>
          </a:lstStyle>
          <a:p>
            <a:endParaRPr/>
          </a:p>
        </p:txBody>
      </p:sp>
      <p:sp>
        <p:nvSpPr>
          <p:cNvPr id="116" name="Google Shape;116;p28"/>
          <p:cNvSpPr>
            <a:spLocks noGrp="1"/>
          </p:cNvSpPr>
          <p:nvPr>
            <p:ph type="pic" idx="4"/>
          </p:nvPr>
        </p:nvSpPr>
        <p:spPr>
          <a:xfrm>
            <a:off x="5786438" y="476250"/>
            <a:ext cx="3048000" cy="2028900"/>
          </a:xfrm>
          <a:prstGeom prst="rect">
            <a:avLst/>
          </a:prstGeom>
          <a:noFill/>
          <a:ln>
            <a:noFill/>
          </a:ln>
        </p:spPr>
        <p:txBody>
          <a:bodyPr spcFirstLastPara="1" wrap="square" lIns="34275" tIns="17150" rIns="34275" bIns="17150" anchor="t" anchorCtr="0">
            <a:noAutofit/>
          </a:bodyPr>
          <a:lstStyle>
            <a:lvl1pPr marR="0" lvl="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1pPr>
            <a:lvl2pPr marR="0" lvl="1"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2pPr>
            <a:lvl3pPr marR="0" lvl="2"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3pPr>
            <a:lvl4pPr marR="0" lvl="3"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4pPr>
            <a:lvl5pPr marR="0" lvl="4"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5pPr>
            <a:lvl6pPr marR="0" lvl="5"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6pPr>
            <a:lvl7pPr marR="0" lvl="6"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7pPr>
            <a:lvl8pPr marR="0" lvl="7"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8pPr>
            <a:lvl9pPr marR="0" lvl="8"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9pPr>
          </a:lstStyle>
          <a:p>
            <a:endParaRPr/>
          </a:p>
        </p:txBody>
      </p:sp>
      <p:sp>
        <p:nvSpPr>
          <p:cNvPr id="117" name="Google Shape;117;p28"/>
          <p:cNvSpPr txBox="1">
            <a:spLocks noGrp="1"/>
          </p:cNvSpPr>
          <p:nvPr>
            <p:ph type="sldNum" idx="12"/>
          </p:nvPr>
        </p:nvSpPr>
        <p:spPr>
          <a:xfrm>
            <a:off x="4500562" y="4905375"/>
            <a:ext cx="138300" cy="140400"/>
          </a:xfrm>
          <a:prstGeom prst="rect">
            <a:avLst/>
          </a:prstGeom>
          <a:noFill/>
          <a:ln>
            <a:noFill/>
          </a:ln>
        </p:spPr>
        <p:txBody>
          <a:bodyPr spcFirstLastPara="1" wrap="square" lIns="19050" tIns="19050" rIns="19050" bIns="19050" anchor="b" anchorCtr="0">
            <a:no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118"/>
        <p:cNvGrpSpPr/>
        <p:nvPr/>
      </p:nvGrpSpPr>
      <p:grpSpPr>
        <a:xfrm>
          <a:off x="0" y="0"/>
          <a:ext cx="0" cy="0"/>
          <a:chOff x="0" y="0"/>
          <a:chExt cx="0" cy="0"/>
        </a:xfrm>
      </p:grpSpPr>
      <p:sp>
        <p:nvSpPr>
          <p:cNvPr id="119" name="Google Shape;119;p29"/>
          <p:cNvSpPr>
            <a:spLocks noGrp="1"/>
          </p:cNvSpPr>
          <p:nvPr>
            <p:ph type="pic" idx="2"/>
          </p:nvPr>
        </p:nvSpPr>
        <p:spPr>
          <a:xfrm>
            <a:off x="-566737" y="-1395412"/>
            <a:ext cx="10691700" cy="7136400"/>
          </a:xfrm>
          <a:prstGeom prst="rect">
            <a:avLst/>
          </a:prstGeom>
          <a:noFill/>
          <a:ln>
            <a:noFill/>
          </a:ln>
        </p:spPr>
        <p:txBody>
          <a:bodyPr spcFirstLastPara="1" wrap="square" lIns="34275" tIns="17150" rIns="34275" bIns="17150" anchor="t" anchorCtr="0">
            <a:noAutofit/>
          </a:bodyPr>
          <a:lstStyle>
            <a:lvl1pPr marR="0" lvl="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1pPr>
            <a:lvl2pPr marR="0" lvl="1"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2pPr>
            <a:lvl3pPr marR="0" lvl="2"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3pPr>
            <a:lvl4pPr marR="0" lvl="3"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4pPr>
            <a:lvl5pPr marR="0" lvl="4"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5pPr>
            <a:lvl6pPr marR="0" lvl="5"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6pPr>
            <a:lvl7pPr marR="0" lvl="6"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7pPr>
            <a:lvl8pPr marR="0" lvl="7"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8pPr>
            <a:lvl9pPr marR="0" lvl="8"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9pPr>
          </a:lstStyle>
          <a:p>
            <a:endParaRPr/>
          </a:p>
        </p:txBody>
      </p:sp>
      <p:sp>
        <p:nvSpPr>
          <p:cNvPr id="120" name="Google Shape;120;p29"/>
          <p:cNvSpPr txBox="1">
            <a:spLocks noGrp="1"/>
          </p:cNvSpPr>
          <p:nvPr>
            <p:ph type="sldNum" idx="12"/>
          </p:nvPr>
        </p:nvSpPr>
        <p:spPr>
          <a:xfrm>
            <a:off x="4500562" y="4905375"/>
            <a:ext cx="138300" cy="140400"/>
          </a:xfrm>
          <a:prstGeom prst="rect">
            <a:avLst/>
          </a:prstGeom>
          <a:noFill/>
          <a:ln>
            <a:noFill/>
          </a:ln>
        </p:spPr>
        <p:txBody>
          <a:bodyPr spcFirstLastPara="1" wrap="square" lIns="19050" tIns="19050" rIns="19050" bIns="19050" anchor="b" anchorCtr="0">
            <a:no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1"/>
        <p:cNvGrpSpPr/>
        <p:nvPr/>
      </p:nvGrpSpPr>
      <p:grpSpPr>
        <a:xfrm>
          <a:off x="0" y="0"/>
          <a:ext cx="0" cy="0"/>
          <a:chOff x="0" y="0"/>
          <a:chExt cx="0" cy="0"/>
        </a:xfrm>
      </p:grpSpPr>
      <p:sp>
        <p:nvSpPr>
          <p:cNvPr id="122" name="Google Shape;122;p30"/>
          <p:cNvSpPr txBox="1">
            <a:spLocks noGrp="1"/>
          </p:cNvSpPr>
          <p:nvPr>
            <p:ph type="sldNum" idx="12"/>
          </p:nvPr>
        </p:nvSpPr>
        <p:spPr>
          <a:xfrm>
            <a:off x="4500562" y="4905375"/>
            <a:ext cx="138300" cy="140400"/>
          </a:xfrm>
          <a:prstGeom prst="rect">
            <a:avLst/>
          </a:prstGeom>
          <a:noFill/>
          <a:ln>
            <a:noFill/>
          </a:ln>
        </p:spPr>
        <p:txBody>
          <a:bodyPr spcFirstLastPara="1" wrap="square" lIns="19050" tIns="19050" rIns="19050" bIns="19050" anchor="b" anchorCtr="0">
            <a:no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123"/>
        <p:cNvGrpSpPr/>
        <p:nvPr/>
      </p:nvGrpSpPr>
      <p:grpSpPr>
        <a:xfrm>
          <a:off x="0" y="0"/>
          <a:ext cx="0" cy="0"/>
          <a:chOff x="0" y="0"/>
          <a:chExt cx="0" cy="0"/>
        </a:xfrm>
      </p:grpSpPr>
      <p:sp>
        <p:nvSpPr>
          <p:cNvPr id="124" name="Google Shape;124;p31"/>
          <p:cNvSpPr txBox="1">
            <a:spLocks noGrp="1"/>
          </p:cNvSpPr>
          <p:nvPr>
            <p:ph type="title"/>
          </p:nvPr>
        </p:nvSpPr>
        <p:spPr>
          <a:xfrm>
            <a:off x="311700" y="445025"/>
            <a:ext cx="8520600" cy="572700"/>
          </a:xfrm>
          <a:prstGeom prst="rect">
            <a:avLst/>
          </a:prstGeom>
        </p:spPr>
        <p:txBody>
          <a:bodyPr spcFirstLastPara="1" wrap="square" lIns="19050" tIns="19050" rIns="19050" bIns="19050"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25" name="Google Shape;125;p31"/>
          <p:cNvSpPr txBox="1">
            <a:spLocks noGrp="1"/>
          </p:cNvSpPr>
          <p:nvPr>
            <p:ph type="body" idx="1"/>
          </p:nvPr>
        </p:nvSpPr>
        <p:spPr>
          <a:xfrm>
            <a:off x="311700" y="1152475"/>
            <a:ext cx="8520600" cy="3416400"/>
          </a:xfrm>
          <a:prstGeom prst="rect">
            <a:avLst/>
          </a:prstGeom>
        </p:spPr>
        <p:txBody>
          <a:bodyPr spcFirstLastPara="1" wrap="square" lIns="19050" tIns="19050" rIns="19050" bIns="19050" anchor="t" anchorCtr="0">
            <a:noAutofit/>
          </a:bodyPr>
          <a:lstStyle>
            <a:lvl1pPr marL="457200" lvl="0" indent="-368300" rtl="0">
              <a:spcBef>
                <a:spcPts val="1700"/>
              </a:spcBef>
              <a:spcAft>
                <a:spcPts val="0"/>
              </a:spcAft>
              <a:buSzPts val="2200"/>
              <a:buChar char="•"/>
              <a:defRPr/>
            </a:lvl1pPr>
            <a:lvl2pPr marL="914400" lvl="1" indent="-368300" rtl="0">
              <a:spcBef>
                <a:spcPts val="1700"/>
              </a:spcBef>
              <a:spcAft>
                <a:spcPts val="0"/>
              </a:spcAft>
              <a:buSzPts val="2200"/>
              <a:buChar char="•"/>
              <a:defRPr/>
            </a:lvl2pPr>
            <a:lvl3pPr marL="1371600" lvl="2" indent="-368300" rtl="0">
              <a:spcBef>
                <a:spcPts val="1700"/>
              </a:spcBef>
              <a:spcAft>
                <a:spcPts val="0"/>
              </a:spcAft>
              <a:buSzPts val="2200"/>
              <a:buChar char="•"/>
              <a:defRPr/>
            </a:lvl3pPr>
            <a:lvl4pPr marL="1828800" lvl="3" indent="-368300" rtl="0">
              <a:spcBef>
                <a:spcPts val="1700"/>
              </a:spcBef>
              <a:spcAft>
                <a:spcPts val="0"/>
              </a:spcAft>
              <a:buSzPts val="2200"/>
              <a:buChar char="•"/>
              <a:defRPr/>
            </a:lvl4pPr>
            <a:lvl5pPr marL="2286000" lvl="4" indent="-368300" rtl="0">
              <a:spcBef>
                <a:spcPts val="1700"/>
              </a:spcBef>
              <a:spcAft>
                <a:spcPts val="0"/>
              </a:spcAft>
              <a:buSzPts val="2200"/>
              <a:buChar char="•"/>
              <a:defRPr/>
            </a:lvl5pPr>
            <a:lvl6pPr marL="2743200" lvl="5" indent="-368300" rtl="0">
              <a:spcBef>
                <a:spcPts val="1700"/>
              </a:spcBef>
              <a:spcAft>
                <a:spcPts val="0"/>
              </a:spcAft>
              <a:buSzPts val="2200"/>
              <a:buChar char="•"/>
              <a:defRPr/>
            </a:lvl6pPr>
            <a:lvl7pPr marL="3200400" lvl="6" indent="-368300" rtl="0">
              <a:spcBef>
                <a:spcPts val="1700"/>
              </a:spcBef>
              <a:spcAft>
                <a:spcPts val="0"/>
              </a:spcAft>
              <a:buSzPts val="2200"/>
              <a:buChar char="•"/>
              <a:defRPr/>
            </a:lvl7pPr>
            <a:lvl8pPr marL="3657600" lvl="7" indent="-368300" rtl="0">
              <a:spcBef>
                <a:spcPts val="1700"/>
              </a:spcBef>
              <a:spcAft>
                <a:spcPts val="0"/>
              </a:spcAft>
              <a:buSzPts val="2200"/>
              <a:buChar char="•"/>
              <a:defRPr/>
            </a:lvl8pPr>
            <a:lvl9pPr marL="4114800" lvl="8" indent="-368300" rtl="0">
              <a:spcBef>
                <a:spcPts val="1700"/>
              </a:spcBef>
              <a:spcAft>
                <a:spcPts val="0"/>
              </a:spcAft>
              <a:buSzPts val="2200"/>
              <a:buChar char="•"/>
              <a:defRPr/>
            </a:lvl9pPr>
          </a:lstStyle>
          <a:p>
            <a:endParaRPr/>
          </a:p>
        </p:txBody>
      </p:sp>
      <p:sp>
        <p:nvSpPr>
          <p:cNvPr id="126" name="Google Shape;126;p31"/>
          <p:cNvSpPr txBox="1">
            <a:spLocks noGrp="1"/>
          </p:cNvSpPr>
          <p:nvPr>
            <p:ph type="sldNum" idx="12"/>
          </p:nvPr>
        </p:nvSpPr>
        <p:spPr>
          <a:xfrm>
            <a:off x="8472458" y="4663217"/>
            <a:ext cx="548700" cy="393600"/>
          </a:xfrm>
          <a:prstGeom prst="rect">
            <a:avLst/>
          </a:prstGeom>
        </p:spPr>
        <p:txBody>
          <a:bodyPr spcFirstLastPara="1" wrap="square" lIns="19050" tIns="19050" rIns="19050" bIns="1905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_1">
  <p:cSld name="TITLE_1">
    <p:spTree>
      <p:nvGrpSpPr>
        <p:cNvPr id="1" name="Shape 127"/>
        <p:cNvGrpSpPr/>
        <p:nvPr/>
      </p:nvGrpSpPr>
      <p:grpSpPr>
        <a:xfrm>
          <a:off x="0" y="0"/>
          <a:ext cx="0" cy="0"/>
          <a:chOff x="0" y="0"/>
          <a:chExt cx="0" cy="0"/>
        </a:xfrm>
      </p:grpSpPr>
      <p:sp>
        <p:nvSpPr>
          <p:cNvPr id="128" name="Google Shape;128;p32"/>
          <p:cNvSpPr txBox="1">
            <a:spLocks noGrp="1"/>
          </p:cNvSpPr>
          <p:nvPr>
            <p:ph type="ctrTitle"/>
          </p:nvPr>
        </p:nvSpPr>
        <p:spPr>
          <a:xfrm>
            <a:off x="311708" y="744575"/>
            <a:ext cx="8520600" cy="2052600"/>
          </a:xfrm>
          <a:prstGeom prst="rect">
            <a:avLst/>
          </a:prstGeom>
        </p:spPr>
        <p:txBody>
          <a:bodyPr spcFirstLastPara="1" wrap="square" lIns="19050" tIns="19050" rIns="19050" bIns="19050"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9" name="Google Shape;129;p32"/>
          <p:cNvSpPr txBox="1">
            <a:spLocks noGrp="1"/>
          </p:cNvSpPr>
          <p:nvPr>
            <p:ph type="subTitle" idx="1"/>
          </p:nvPr>
        </p:nvSpPr>
        <p:spPr>
          <a:xfrm>
            <a:off x="311700" y="2834125"/>
            <a:ext cx="8520600" cy="792600"/>
          </a:xfrm>
          <a:prstGeom prst="rect">
            <a:avLst/>
          </a:prstGeom>
        </p:spPr>
        <p:txBody>
          <a:bodyPr spcFirstLastPara="1" wrap="square" lIns="19050" tIns="19050" rIns="19050" bIns="19050" anchor="t" anchorCtr="0">
            <a:noAutofit/>
          </a:bodyPr>
          <a:lstStyle>
            <a:lvl1pPr lvl="0" algn="ctr" rtl="0">
              <a:lnSpc>
                <a:spcPct val="100000"/>
              </a:lnSpc>
              <a:spcBef>
                <a:spcPts val="1700"/>
              </a:spcBef>
              <a:spcAft>
                <a:spcPts val="0"/>
              </a:spcAft>
              <a:buSzPts val="2800"/>
              <a:buNone/>
              <a:defRPr sz="2800"/>
            </a:lvl1pPr>
            <a:lvl2pPr lvl="1" algn="ctr" rtl="0">
              <a:lnSpc>
                <a:spcPct val="100000"/>
              </a:lnSpc>
              <a:spcBef>
                <a:spcPts val="1700"/>
              </a:spcBef>
              <a:spcAft>
                <a:spcPts val="0"/>
              </a:spcAft>
              <a:buSzPts val="2800"/>
              <a:buNone/>
              <a:defRPr sz="2800"/>
            </a:lvl2pPr>
            <a:lvl3pPr lvl="2" algn="ctr" rtl="0">
              <a:lnSpc>
                <a:spcPct val="100000"/>
              </a:lnSpc>
              <a:spcBef>
                <a:spcPts val="1700"/>
              </a:spcBef>
              <a:spcAft>
                <a:spcPts val="0"/>
              </a:spcAft>
              <a:buSzPts val="2800"/>
              <a:buNone/>
              <a:defRPr sz="2800"/>
            </a:lvl3pPr>
            <a:lvl4pPr lvl="3" algn="ctr" rtl="0">
              <a:lnSpc>
                <a:spcPct val="100000"/>
              </a:lnSpc>
              <a:spcBef>
                <a:spcPts val="1700"/>
              </a:spcBef>
              <a:spcAft>
                <a:spcPts val="0"/>
              </a:spcAft>
              <a:buSzPts val="2800"/>
              <a:buNone/>
              <a:defRPr sz="2800"/>
            </a:lvl4pPr>
            <a:lvl5pPr lvl="4" algn="ctr" rtl="0">
              <a:lnSpc>
                <a:spcPct val="100000"/>
              </a:lnSpc>
              <a:spcBef>
                <a:spcPts val="1700"/>
              </a:spcBef>
              <a:spcAft>
                <a:spcPts val="0"/>
              </a:spcAft>
              <a:buSzPts val="2800"/>
              <a:buNone/>
              <a:defRPr sz="2800"/>
            </a:lvl5pPr>
            <a:lvl6pPr lvl="5" algn="ctr" rtl="0">
              <a:lnSpc>
                <a:spcPct val="100000"/>
              </a:lnSpc>
              <a:spcBef>
                <a:spcPts val="1700"/>
              </a:spcBef>
              <a:spcAft>
                <a:spcPts val="0"/>
              </a:spcAft>
              <a:buSzPts val="2800"/>
              <a:buNone/>
              <a:defRPr sz="2800"/>
            </a:lvl6pPr>
            <a:lvl7pPr lvl="6" algn="ctr" rtl="0">
              <a:lnSpc>
                <a:spcPct val="100000"/>
              </a:lnSpc>
              <a:spcBef>
                <a:spcPts val="1700"/>
              </a:spcBef>
              <a:spcAft>
                <a:spcPts val="0"/>
              </a:spcAft>
              <a:buSzPts val="2800"/>
              <a:buNone/>
              <a:defRPr sz="2800"/>
            </a:lvl7pPr>
            <a:lvl8pPr lvl="7" algn="ctr" rtl="0">
              <a:lnSpc>
                <a:spcPct val="100000"/>
              </a:lnSpc>
              <a:spcBef>
                <a:spcPts val="1700"/>
              </a:spcBef>
              <a:spcAft>
                <a:spcPts val="0"/>
              </a:spcAft>
              <a:buSzPts val="2800"/>
              <a:buNone/>
              <a:defRPr sz="2800"/>
            </a:lvl8pPr>
            <a:lvl9pPr lvl="8" algn="ctr" rtl="0">
              <a:lnSpc>
                <a:spcPct val="100000"/>
              </a:lnSpc>
              <a:spcBef>
                <a:spcPts val="1700"/>
              </a:spcBef>
              <a:spcAft>
                <a:spcPts val="0"/>
              </a:spcAft>
              <a:buSzPts val="2800"/>
              <a:buNone/>
              <a:defRPr sz="2800"/>
            </a:lvl9pPr>
          </a:lstStyle>
          <a:p>
            <a:endParaRPr/>
          </a:p>
        </p:txBody>
      </p:sp>
      <p:sp>
        <p:nvSpPr>
          <p:cNvPr id="130" name="Google Shape;130;p32"/>
          <p:cNvSpPr txBox="1">
            <a:spLocks noGrp="1"/>
          </p:cNvSpPr>
          <p:nvPr>
            <p:ph type="sldNum" idx="12"/>
          </p:nvPr>
        </p:nvSpPr>
        <p:spPr>
          <a:xfrm>
            <a:off x="8472458" y="4663217"/>
            <a:ext cx="548700" cy="393600"/>
          </a:xfrm>
          <a:prstGeom prst="rect">
            <a:avLst/>
          </a:prstGeom>
        </p:spPr>
        <p:txBody>
          <a:bodyPr spcFirstLastPara="1" wrap="square" lIns="19050" tIns="19050" rIns="19050" bIns="1905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1">
  <p:cSld name="TITLE_AND_BODY_1_1">
    <p:bg>
      <p:bgPr>
        <a:solidFill>
          <a:srgbClr val="FFFFFF"/>
        </a:solidFill>
        <a:effectLst/>
      </p:bgPr>
    </p:bg>
    <p:spTree>
      <p:nvGrpSpPr>
        <p:cNvPr id="1" name="Shape 131"/>
        <p:cNvGrpSpPr/>
        <p:nvPr/>
      </p:nvGrpSpPr>
      <p:grpSpPr>
        <a:xfrm>
          <a:off x="0" y="0"/>
          <a:ext cx="0" cy="0"/>
          <a:chOff x="0" y="0"/>
          <a:chExt cx="0" cy="0"/>
        </a:xfrm>
      </p:grpSpPr>
      <p:sp>
        <p:nvSpPr>
          <p:cNvPr id="132" name="Google Shape;132;p33"/>
          <p:cNvSpPr txBox="1">
            <a:spLocks noGrp="1"/>
          </p:cNvSpPr>
          <p:nvPr>
            <p:ph type="sldNum" idx="12"/>
          </p:nvPr>
        </p:nvSpPr>
        <p:spPr>
          <a:xfrm>
            <a:off x="4500562" y="4762500"/>
            <a:ext cx="145800" cy="1611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1pPr>
            <a:lvl2pPr marL="0" marR="0" lvl="1"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2pPr>
            <a:lvl3pPr marL="0" marR="0" lvl="2"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3pPr>
            <a:lvl4pPr marL="0" marR="0" lvl="3"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4pPr>
            <a:lvl5pPr marL="0" marR="0" lvl="4"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5pPr>
            <a:lvl6pPr marL="0" marR="0" lvl="5"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6pPr>
            <a:lvl7pPr marL="0" marR="0" lvl="6"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7pPr>
            <a:lvl8pPr marL="0" marR="0" lvl="7"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8pPr>
            <a:lvl9pPr marL="0" marR="0" lvl="8"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sz="700">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133"/>
        <p:cNvGrpSpPr/>
        <p:nvPr/>
      </p:nvGrpSpPr>
      <p:grpSpPr>
        <a:xfrm>
          <a:off x="0" y="0"/>
          <a:ext cx="0" cy="0"/>
          <a:chOff x="0" y="0"/>
          <a:chExt cx="0" cy="0"/>
        </a:xfrm>
      </p:grpSpPr>
      <p:sp>
        <p:nvSpPr>
          <p:cNvPr id="134" name="Google Shape;134;p34"/>
          <p:cNvSpPr txBox="1">
            <a:spLocks noGrp="1"/>
          </p:cNvSpPr>
          <p:nvPr>
            <p:ph type="ctrTitle"/>
          </p:nvPr>
        </p:nvSpPr>
        <p:spPr>
          <a:xfrm>
            <a:off x="311708" y="744575"/>
            <a:ext cx="8520600" cy="2052600"/>
          </a:xfrm>
          <a:prstGeom prst="rect">
            <a:avLst/>
          </a:prstGeom>
        </p:spPr>
        <p:txBody>
          <a:bodyPr spcFirstLastPara="1" wrap="square" lIns="19050" tIns="19050" rIns="19050" bIns="19050"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5" name="Google Shape;135;p34"/>
          <p:cNvSpPr txBox="1">
            <a:spLocks noGrp="1"/>
          </p:cNvSpPr>
          <p:nvPr>
            <p:ph type="subTitle" idx="1"/>
          </p:nvPr>
        </p:nvSpPr>
        <p:spPr>
          <a:xfrm>
            <a:off x="311700" y="2834125"/>
            <a:ext cx="8520600" cy="792600"/>
          </a:xfrm>
          <a:prstGeom prst="rect">
            <a:avLst/>
          </a:prstGeom>
        </p:spPr>
        <p:txBody>
          <a:bodyPr spcFirstLastPara="1" wrap="square" lIns="19050" tIns="19050" rIns="19050" bIns="19050" anchor="t" anchorCtr="0">
            <a:noAutofit/>
          </a:bodyPr>
          <a:lstStyle>
            <a:lvl1pPr lvl="0" algn="ctr" rtl="0">
              <a:lnSpc>
                <a:spcPct val="100000"/>
              </a:lnSpc>
              <a:spcBef>
                <a:spcPts val="1700"/>
              </a:spcBef>
              <a:spcAft>
                <a:spcPts val="0"/>
              </a:spcAft>
              <a:buSzPts val="2800"/>
              <a:buNone/>
              <a:defRPr sz="2800"/>
            </a:lvl1pPr>
            <a:lvl2pPr lvl="1" algn="ctr" rtl="0">
              <a:lnSpc>
                <a:spcPct val="100000"/>
              </a:lnSpc>
              <a:spcBef>
                <a:spcPts val="1700"/>
              </a:spcBef>
              <a:spcAft>
                <a:spcPts val="0"/>
              </a:spcAft>
              <a:buSzPts val="2800"/>
              <a:buNone/>
              <a:defRPr sz="2800"/>
            </a:lvl2pPr>
            <a:lvl3pPr lvl="2" algn="ctr" rtl="0">
              <a:lnSpc>
                <a:spcPct val="100000"/>
              </a:lnSpc>
              <a:spcBef>
                <a:spcPts val="1700"/>
              </a:spcBef>
              <a:spcAft>
                <a:spcPts val="0"/>
              </a:spcAft>
              <a:buSzPts val="2800"/>
              <a:buNone/>
              <a:defRPr sz="2800"/>
            </a:lvl3pPr>
            <a:lvl4pPr lvl="3" algn="ctr" rtl="0">
              <a:lnSpc>
                <a:spcPct val="100000"/>
              </a:lnSpc>
              <a:spcBef>
                <a:spcPts val="1700"/>
              </a:spcBef>
              <a:spcAft>
                <a:spcPts val="0"/>
              </a:spcAft>
              <a:buSzPts val="2800"/>
              <a:buNone/>
              <a:defRPr sz="2800"/>
            </a:lvl4pPr>
            <a:lvl5pPr lvl="4" algn="ctr" rtl="0">
              <a:lnSpc>
                <a:spcPct val="100000"/>
              </a:lnSpc>
              <a:spcBef>
                <a:spcPts val="1700"/>
              </a:spcBef>
              <a:spcAft>
                <a:spcPts val="0"/>
              </a:spcAft>
              <a:buSzPts val="2800"/>
              <a:buNone/>
              <a:defRPr sz="2800"/>
            </a:lvl5pPr>
            <a:lvl6pPr lvl="5" algn="ctr" rtl="0">
              <a:lnSpc>
                <a:spcPct val="100000"/>
              </a:lnSpc>
              <a:spcBef>
                <a:spcPts val="1700"/>
              </a:spcBef>
              <a:spcAft>
                <a:spcPts val="0"/>
              </a:spcAft>
              <a:buSzPts val="2800"/>
              <a:buNone/>
              <a:defRPr sz="2800"/>
            </a:lvl6pPr>
            <a:lvl7pPr lvl="6" algn="ctr" rtl="0">
              <a:lnSpc>
                <a:spcPct val="100000"/>
              </a:lnSpc>
              <a:spcBef>
                <a:spcPts val="1700"/>
              </a:spcBef>
              <a:spcAft>
                <a:spcPts val="0"/>
              </a:spcAft>
              <a:buSzPts val="2800"/>
              <a:buNone/>
              <a:defRPr sz="2800"/>
            </a:lvl7pPr>
            <a:lvl8pPr lvl="7" algn="ctr" rtl="0">
              <a:lnSpc>
                <a:spcPct val="100000"/>
              </a:lnSpc>
              <a:spcBef>
                <a:spcPts val="1700"/>
              </a:spcBef>
              <a:spcAft>
                <a:spcPts val="0"/>
              </a:spcAft>
              <a:buSzPts val="2800"/>
              <a:buNone/>
              <a:defRPr sz="2800"/>
            </a:lvl8pPr>
            <a:lvl9pPr lvl="8" algn="ctr" rtl="0">
              <a:lnSpc>
                <a:spcPct val="100000"/>
              </a:lnSpc>
              <a:spcBef>
                <a:spcPts val="1700"/>
              </a:spcBef>
              <a:spcAft>
                <a:spcPts val="0"/>
              </a:spcAft>
              <a:buSzPts val="2800"/>
              <a:buNone/>
              <a:defRPr sz="2800"/>
            </a:lvl9pPr>
          </a:lstStyle>
          <a:p>
            <a:endParaRPr/>
          </a:p>
        </p:txBody>
      </p:sp>
      <p:sp>
        <p:nvSpPr>
          <p:cNvPr id="136" name="Google Shape;136;p34"/>
          <p:cNvSpPr txBox="1">
            <a:spLocks noGrp="1"/>
          </p:cNvSpPr>
          <p:nvPr>
            <p:ph type="sldNum" idx="12"/>
          </p:nvPr>
        </p:nvSpPr>
        <p:spPr>
          <a:xfrm>
            <a:off x="8472458" y="4663217"/>
            <a:ext cx="548700" cy="393600"/>
          </a:xfrm>
          <a:prstGeom prst="rect">
            <a:avLst/>
          </a:prstGeom>
        </p:spPr>
        <p:txBody>
          <a:bodyPr spcFirstLastPara="1" wrap="square" lIns="19050" tIns="19050" rIns="19050" bIns="1905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137"/>
        <p:cNvGrpSpPr/>
        <p:nvPr/>
      </p:nvGrpSpPr>
      <p:grpSpPr>
        <a:xfrm>
          <a:off x="0" y="0"/>
          <a:ext cx="0" cy="0"/>
          <a:chOff x="0" y="0"/>
          <a:chExt cx="0" cy="0"/>
        </a:xfrm>
      </p:grpSpPr>
      <p:sp>
        <p:nvSpPr>
          <p:cNvPr id="138" name="Google Shape;138;p35"/>
          <p:cNvSpPr txBox="1">
            <a:spLocks noGrp="1"/>
          </p:cNvSpPr>
          <p:nvPr>
            <p:ph type="title"/>
          </p:nvPr>
        </p:nvSpPr>
        <p:spPr>
          <a:xfrm>
            <a:off x="311700" y="445025"/>
            <a:ext cx="8520600" cy="572700"/>
          </a:xfrm>
          <a:prstGeom prst="rect">
            <a:avLst/>
          </a:prstGeom>
        </p:spPr>
        <p:txBody>
          <a:bodyPr spcFirstLastPara="1" wrap="square" lIns="19050" tIns="19050" rIns="19050" bIns="19050"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9" name="Google Shape;139;p35"/>
          <p:cNvSpPr txBox="1">
            <a:spLocks noGrp="1"/>
          </p:cNvSpPr>
          <p:nvPr>
            <p:ph type="body" idx="1"/>
          </p:nvPr>
        </p:nvSpPr>
        <p:spPr>
          <a:xfrm>
            <a:off x="311700" y="1152475"/>
            <a:ext cx="8520600" cy="3416400"/>
          </a:xfrm>
          <a:prstGeom prst="rect">
            <a:avLst/>
          </a:prstGeom>
        </p:spPr>
        <p:txBody>
          <a:bodyPr spcFirstLastPara="1" wrap="square" lIns="19050" tIns="19050" rIns="19050" bIns="19050" anchor="t" anchorCtr="0">
            <a:noAutofit/>
          </a:bodyPr>
          <a:lstStyle>
            <a:lvl1pPr marL="457200" lvl="0" indent="-368300" rtl="0">
              <a:spcBef>
                <a:spcPts val="1700"/>
              </a:spcBef>
              <a:spcAft>
                <a:spcPts val="0"/>
              </a:spcAft>
              <a:buSzPts val="2200"/>
              <a:buChar char="•"/>
              <a:defRPr/>
            </a:lvl1pPr>
            <a:lvl2pPr marL="914400" lvl="1" indent="-368300" rtl="0">
              <a:spcBef>
                <a:spcPts val="1700"/>
              </a:spcBef>
              <a:spcAft>
                <a:spcPts val="0"/>
              </a:spcAft>
              <a:buSzPts val="2200"/>
              <a:buChar char="•"/>
              <a:defRPr/>
            </a:lvl2pPr>
            <a:lvl3pPr marL="1371600" lvl="2" indent="-368300" rtl="0">
              <a:spcBef>
                <a:spcPts val="1700"/>
              </a:spcBef>
              <a:spcAft>
                <a:spcPts val="0"/>
              </a:spcAft>
              <a:buSzPts val="2200"/>
              <a:buChar char="•"/>
              <a:defRPr/>
            </a:lvl3pPr>
            <a:lvl4pPr marL="1828800" lvl="3" indent="-368300" rtl="0">
              <a:spcBef>
                <a:spcPts val="1700"/>
              </a:spcBef>
              <a:spcAft>
                <a:spcPts val="0"/>
              </a:spcAft>
              <a:buSzPts val="2200"/>
              <a:buChar char="•"/>
              <a:defRPr/>
            </a:lvl4pPr>
            <a:lvl5pPr marL="2286000" lvl="4" indent="-368300" rtl="0">
              <a:spcBef>
                <a:spcPts val="1700"/>
              </a:spcBef>
              <a:spcAft>
                <a:spcPts val="0"/>
              </a:spcAft>
              <a:buSzPts val="2200"/>
              <a:buChar char="•"/>
              <a:defRPr/>
            </a:lvl5pPr>
            <a:lvl6pPr marL="2743200" lvl="5" indent="-368300" rtl="0">
              <a:spcBef>
                <a:spcPts val="1700"/>
              </a:spcBef>
              <a:spcAft>
                <a:spcPts val="0"/>
              </a:spcAft>
              <a:buSzPts val="2200"/>
              <a:buChar char="•"/>
              <a:defRPr/>
            </a:lvl6pPr>
            <a:lvl7pPr marL="3200400" lvl="6" indent="-368300" rtl="0">
              <a:spcBef>
                <a:spcPts val="1700"/>
              </a:spcBef>
              <a:spcAft>
                <a:spcPts val="0"/>
              </a:spcAft>
              <a:buSzPts val="2200"/>
              <a:buChar char="•"/>
              <a:defRPr/>
            </a:lvl7pPr>
            <a:lvl8pPr marL="3657600" lvl="7" indent="-368300" rtl="0">
              <a:spcBef>
                <a:spcPts val="1700"/>
              </a:spcBef>
              <a:spcAft>
                <a:spcPts val="0"/>
              </a:spcAft>
              <a:buSzPts val="2200"/>
              <a:buChar char="•"/>
              <a:defRPr/>
            </a:lvl8pPr>
            <a:lvl9pPr marL="4114800" lvl="8" indent="-368300" rtl="0">
              <a:spcBef>
                <a:spcPts val="1700"/>
              </a:spcBef>
              <a:spcAft>
                <a:spcPts val="0"/>
              </a:spcAft>
              <a:buSzPts val="2200"/>
              <a:buChar char="•"/>
              <a:defRPr/>
            </a:lvl9pPr>
          </a:lstStyle>
          <a:p>
            <a:endParaRPr/>
          </a:p>
        </p:txBody>
      </p:sp>
      <p:sp>
        <p:nvSpPr>
          <p:cNvPr id="140" name="Google Shape;140;p35"/>
          <p:cNvSpPr txBox="1">
            <a:spLocks noGrp="1"/>
          </p:cNvSpPr>
          <p:nvPr>
            <p:ph type="sldNum" idx="12"/>
          </p:nvPr>
        </p:nvSpPr>
        <p:spPr>
          <a:xfrm>
            <a:off x="8472458" y="4663217"/>
            <a:ext cx="548700" cy="393600"/>
          </a:xfrm>
          <a:prstGeom prst="rect">
            <a:avLst/>
          </a:prstGeom>
        </p:spPr>
        <p:txBody>
          <a:bodyPr spcFirstLastPara="1" wrap="square" lIns="19050" tIns="19050" rIns="19050" bIns="1905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5"/>
        <p:cNvGrpSpPr/>
        <p:nvPr/>
      </p:nvGrpSpPr>
      <p:grpSpPr>
        <a:xfrm>
          <a:off x="0" y="0"/>
          <a:ext cx="0" cy="0"/>
          <a:chOff x="0" y="0"/>
          <a:chExt cx="0" cy="0"/>
        </a:xfrm>
      </p:grpSpPr>
      <p:sp>
        <p:nvSpPr>
          <p:cNvPr id="146" name="Google Shape;146;p3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7" name="Google Shape;147;p3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8" name="Google Shape;148;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9"/>
        <p:cNvGrpSpPr/>
        <p:nvPr/>
      </p:nvGrpSpPr>
      <p:grpSpPr>
        <a:xfrm>
          <a:off x="0" y="0"/>
          <a:ext cx="0" cy="0"/>
          <a:chOff x="0" y="0"/>
          <a:chExt cx="0" cy="0"/>
        </a:xfrm>
      </p:grpSpPr>
      <p:sp>
        <p:nvSpPr>
          <p:cNvPr id="150" name="Google Shape;150;p3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1" name="Google Shape;151;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2"/>
        <p:cNvGrpSpPr/>
        <p:nvPr/>
      </p:nvGrpSpPr>
      <p:grpSpPr>
        <a:xfrm>
          <a:off x="0" y="0"/>
          <a:ext cx="0" cy="0"/>
          <a:chOff x="0" y="0"/>
          <a:chExt cx="0" cy="0"/>
        </a:xfrm>
      </p:grpSpPr>
      <p:sp>
        <p:nvSpPr>
          <p:cNvPr id="153" name="Google Shape;153;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4" name="Google Shape;154;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55" name="Google Shape;155;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6"/>
        <p:cNvGrpSpPr/>
        <p:nvPr/>
      </p:nvGrpSpPr>
      <p:grpSpPr>
        <a:xfrm>
          <a:off x="0" y="0"/>
          <a:ext cx="0" cy="0"/>
          <a:chOff x="0" y="0"/>
          <a:chExt cx="0" cy="0"/>
        </a:xfrm>
      </p:grpSpPr>
      <p:sp>
        <p:nvSpPr>
          <p:cNvPr id="157" name="Google Shape;157;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8" name="Google Shape;158;p4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59" name="Google Shape;159;p4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60" name="Google Shape;160;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1"/>
        <p:cNvGrpSpPr/>
        <p:nvPr/>
      </p:nvGrpSpPr>
      <p:grpSpPr>
        <a:xfrm>
          <a:off x="0" y="0"/>
          <a:ext cx="0" cy="0"/>
          <a:chOff x="0" y="0"/>
          <a:chExt cx="0" cy="0"/>
        </a:xfrm>
      </p:grpSpPr>
      <p:sp>
        <p:nvSpPr>
          <p:cNvPr id="162" name="Google Shape;162;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3" name="Google Shape;163;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4"/>
        <p:cNvGrpSpPr/>
        <p:nvPr/>
      </p:nvGrpSpPr>
      <p:grpSpPr>
        <a:xfrm>
          <a:off x="0" y="0"/>
          <a:ext cx="0" cy="0"/>
          <a:chOff x="0" y="0"/>
          <a:chExt cx="0" cy="0"/>
        </a:xfrm>
      </p:grpSpPr>
      <p:sp>
        <p:nvSpPr>
          <p:cNvPr id="165" name="Google Shape;165;p4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66" name="Google Shape;166;p4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67" name="Google Shape;167;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8"/>
        <p:cNvGrpSpPr/>
        <p:nvPr/>
      </p:nvGrpSpPr>
      <p:grpSpPr>
        <a:xfrm>
          <a:off x="0" y="0"/>
          <a:ext cx="0" cy="0"/>
          <a:chOff x="0" y="0"/>
          <a:chExt cx="0" cy="0"/>
        </a:xfrm>
      </p:grpSpPr>
      <p:sp>
        <p:nvSpPr>
          <p:cNvPr id="169" name="Google Shape;169;p4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70" name="Google Shape;170;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1"/>
        <p:cNvGrpSpPr/>
        <p:nvPr/>
      </p:nvGrpSpPr>
      <p:grpSpPr>
        <a:xfrm>
          <a:off x="0" y="0"/>
          <a:ext cx="0" cy="0"/>
          <a:chOff x="0" y="0"/>
          <a:chExt cx="0" cy="0"/>
        </a:xfrm>
      </p:grpSpPr>
      <p:sp>
        <p:nvSpPr>
          <p:cNvPr id="172" name="Google Shape;172;p4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74" name="Google Shape;174;p4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5" name="Google Shape;175;p4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76" name="Google Shape;176;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7"/>
        <p:cNvGrpSpPr/>
        <p:nvPr/>
      </p:nvGrpSpPr>
      <p:grpSpPr>
        <a:xfrm>
          <a:off x="0" y="0"/>
          <a:ext cx="0" cy="0"/>
          <a:chOff x="0" y="0"/>
          <a:chExt cx="0" cy="0"/>
        </a:xfrm>
      </p:grpSpPr>
      <p:sp>
        <p:nvSpPr>
          <p:cNvPr id="178" name="Google Shape;178;p4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79" name="Google Shape;179;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0"/>
        <p:cNvGrpSpPr/>
        <p:nvPr/>
      </p:nvGrpSpPr>
      <p:grpSpPr>
        <a:xfrm>
          <a:off x="0" y="0"/>
          <a:ext cx="0" cy="0"/>
          <a:chOff x="0" y="0"/>
          <a:chExt cx="0" cy="0"/>
        </a:xfrm>
      </p:grpSpPr>
      <p:sp>
        <p:nvSpPr>
          <p:cNvPr id="181" name="Google Shape;181;p4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82" name="Google Shape;182;p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83" name="Google Shape;183;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4"/>
        <p:cNvGrpSpPr/>
        <p:nvPr/>
      </p:nvGrpSpPr>
      <p:grpSpPr>
        <a:xfrm>
          <a:off x="0" y="0"/>
          <a:ext cx="0" cy="0"/>
          <a:chOff x="0" y="0"/>
          <a:chExt cx="0" cy="0"/>
        </a:xfrm>
      </p:grpSpPr>
      <p:sp>
        <p:nvSpPr>
          <p:cNvPr id="185" name="Google Shape;185;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mp; Subtitle">
  <p:cSld name="TITLE_1">
    <p:spTree>
      <p:nvGrpSpPr>
        <p:cNvPr id="1" name="Shape 186"/>
        <p:cNvGrpSpPr/>
        <p:nvPr/>
      </p:nvGrpSpPr>
      <p:grpSpPr>
        <a:xfrm>
          <a:off x="0" y="0"/>
          <a:ext cx="0" cy="0"/>
          <a:chOff x="0" y="0"/>
          <a:chExt cx="0" cy="0"/>
        </a:xfrm>
      </p:grpSpPr>
      <p:sp>
        <p:nvSpPr>
          <p:cNvPr id="187" name="Google Shape;187;p48"/>
          <p:cNvSpPr txBox="1">
            <a:spLocks noGrp="1"/>
          </p:cNvSpPr>
          <p:nvPr>
            <p:ph type="title"/>
          </p:nvPr>
        </p:nvSpPr>
        <p:spPr>
          <a:xfrm>
            <a:off x="892969" y="863947"/>
            <a:ext cx="7358100" cy="1741200"/>
          </a:xfrm>
          <a:prstGeom prst="rect">
            <a:avLst/>
          </a:prstGeom>
          <a:noFill/>
          <a:ln>
            <a:noFill/>
          </a:ln>
        </p:spPr>
        <p:txBody>
          <a:bodyPr spcFirstLastPara="1" wrap="square" lIns="32750" tIns="32750" rIns="32750" bIns="32750" anchor="b" anchorCtr="0">
            <a:noAutofit/>
          </a:bodyPr>
          <a:lstStyle>
            <a:lvl1pPr lvl="0" algn="ctr" rtl="0">
              <a:lnSpc>
                <a:spcPct val="100000"/>
              </a:lnSpc>
              <a:spcBef>
                <a:spcPts val="0"/>
              </a:spcBef>
              <a:spcAft>
                <a:spcPts val="0"/>
              </a:spcAft>
              <a:buClr>
                <a:srgbClr val="000000"/>
              </a:buClr>
              <a:buSzPts val="1200"/>
              <a:buNone/>
              <a:defRPr/>
            </a:lvl1pPr>
            <a:lvl2pPr lvl="1" algn="ctr" rtl="0">
              <a:lnSpc>
                <a:spcPct val="100000"/>
              </a:lnSpc>
              <a:spcBef>
                <a:spcPts val="0"/>
              </a:spcBef>
              <a:spcAft>
                <a:spcPts val="0"/>
              </a:spcAft>
              <a:buClr>
                <a:srgbClr val="000000"/>
              </a:buClr>
              <a:buSzPts val="1200"/>
              <a:buNone/>
              <a:defRPr/>
            </a:lvl2pPr>
            <a:lvl3pPr lvl="2" algn="ctr" rtl="0">
              <a:lnSpc>
                <a:spcPct val="100000"/>
              </a:lnSpc>
              <a:spcBef>
                <a:spcPts val="0"/>
              </a:spcBef>
              <a:spcAft>
                <a:spcPts val="0"/>
              </a:spcAft>
              <a:buClr>
                <a:srgbClr val="000000"/>
              </a:buClr>
              <a:buSzPts val="1200"/>
              <a:buNone/>
              <a:defRPr/>
            </a:lvl3pPr>
            <a:lvl4pPr lvl="3" algn="ctr" rtl="0">
              <a:lnSpc>
                <a:spcPct val="100000"/>
              </a:lnSpc>
              <a:spcBef>
                <a:spcPts val="0"/>
              </a:spcBef>
              <a:spcAft>
                <a:spcPts val="0"/>
              </a:spcAft>
              <a:buClr>
                <a:srgbClr val="000000"/>
              </a:buClr>
              <a:buSzPts val="1200"/>
              <a:buNone/>
              <a:defRPr/>
            </a:lvl4pPr>
            <a:lvl5pPr lvl="4" algn="ctr" rtl="0">
              <a:lnSpc>
                <a:spcPct val="100000"/>
              </a:lnSpc>
              <a:spcBef>
                <a:spcPts val="0"/>
              </a:spcBef>
              <a:spcAft>
                <a:spcPts val="0"/>
              </a:spcAft>
              <a:buClr>
                <a:srgbClr val="000000"/>
              </a:buClr>
              <a:buSzPts val="1200"/>
              <a:buNone/>
              <a:defRPr/>
            </a:lvl5pPr>
            <a:lvl6pPr lvl="5" algn="ctr" rtl="0">
              <a:lnSpc>
                <a:spcPct val="100000"/>
              </a:lnSpc>
              <a:spcBef>
                <a:spcPts val="0"/>
              </a:spcBef>
              <a:spcAft>
                <a:spcPts val="0"/>
              </a:spcAft>
              <a:buClr>
                <a:srgbClr val="000000"/>
              </a:buClr>
              <a:buSzPts val="1200"/>
              <a:buNone/>
              <a:defRPr/>
            </a:lvl6pPr>
            <a:lvl7pPr lvl="6" algn="ctr" rtl="0">
              <a:lnSpc>
                <a:spcPct val="100000"/>
              </a:lnSpc>
              <a:spcBef>
                <a:spcPts val="0"/>
              </a:spcBef>
              <a:spcAft>
                <a:spcPts val="0"/>
              </a:spcAft>
              <a:buClr>
                <a:srgbClr val="000000"/>
              </a:buClr>
              <a:buSzPts val="1200"/>
              <a:buNone/>
              <a:defRPr/>
            </a:lvl7pPr>
            <a:lvl8pPr lvl="7" algn="ctr" rtl="0">
              <a:lnSpc>
                <a:spcPct val="100000"/>
              </a:lnSpc>
              <a:spcBef>
                <a:spcPts val="0"/>
              </a:spcBef>
              <a:spcAft>
                <a:spcPts val="0"/>
              </a:spcAft>
              <a:buClr>
                <a:srgbClr val="000000"/>
              </a:buClr>
              <a:buSzPts val="1200"/>
              <a:buNone/>
              <a:defRPr/>
            </a:lvl8pPr>
            <a:lvl9pPr lvl="8" algn="ctr" rtl="0">
              <a:lnSpc>
                <a:spcPct val="100000"/>
              </a:lnSpc>
              <a:spcBef>
                <a:spcPts val="0"/>
              </a:spcBef>
              <a:spcAft>
                <a:spcPts val="0"/>
              </a:spcAft>
              <a:buClr>
                <a:srgbClr val="000000"/>
              </a:buClr>
              <a:buSzPts val="1200"/>
              <a:buNone/>
              <a:defRPr/>
            </a:lvl9pPr>
          </a:lstStyle>
          <a:p>
            <a:endParaRPr/>
          </a:p>
        </p:txBody>
      </p:sp>
      <p:sp>
        <p:nvSpPr>
          <p:cNvPr id="188" name="Google Shape;188;p48"/>
          <p:cNvSpPr txBox="1">
            <a:spLocks noGrp="1"/>
          </p:cNvSpPr>
          <p:nvPr>
            <p:ph type="body" idx="1"/>
          </p:nvPr>
        </p:nvSpPr>
        <p:spPr>
          <a:xfrm>
            <a:off x="892969" y="2652117"/>
            <a:ext cx="7358100" cy="596100"/>
          </a:xfrm>
          <a:prstGeom prst="rect">
            <a:avLst/>
          </a:prstGeom>
          <a:noFill/>
          <a:ln>
            <a:noFill/>
          </a:ln>
        </p:spPr>
        <p:txBody>
          <a:bodyPr spcFirstLastPara="1" wrap="square" lIns="32750" tIns="32750" rIns="32750" bIns="32750" anchor="t" anchorCtr="0">
            <a:noAutofit/>
          </a:bodyPr>
          <a:lstStyle>
            <a:lvl1pPr marL="457200" lvl="0" indent="-228600" algn="ctr" rtl="0">
              <a:lnSpc>
                <a:spcPct val="100000"/>
              </a:lnSpc>
              <a:spcBef>
                <a:spcPts val="0"/>
              </a:spcBef>
              <a:spcAft>
                <a:spcPts val="0"/>
              </a:spcAft>
              <a:buClr>
                <a:srgbClr val="000000"/>
              </a:buClr>
              <a:buSzPts val="2300"/>
              <a:buFont typeface="Gill Sans"/>
              <a:buNone/>
              <a:defRPr sz="2300"/>
            </a:lvl1pPr>
            <a:lvl2pPr marL="914400" lvl="1" indent="-228600" algn="ctr" rtl="0">
              <a:lnSpc>
                <a:spcPct val="100000"/>
              </a:lnSpc>
              <a:spcBef>
                <a:spcPts val="0"/>
              </a:spcBef>
              <a:spcAft>
                <a:spcPts val="0"/>
              </a:spcAft>
              <a:buClr>
                <a:srgbClr val="000000"/>
              </a:buClr>
              <a:buSzPts val="2300"/>
              <a:buFont typeface="Gill Sans"/>
              <a:buNone/>
              <a:defRPr sz="2300"/>
            </a:lvl2pPr>
            <a:lvl3pPr marL="1371600" lvl="2" indent="-228600" algn="ctr" rtl="0">
              <a:lnSpc>
                <a:spcPct val="100000"/>
              </a:lnSpc>
              <a:spcBef>
                <a:spcPts val="0"/>
              </a:spcBef>
              <a:spcAft>
                <a:spcPts val="0"/>
              </a:spcAft>
              <a:buClr>
                <a:srgbClr val="000000"/>
              </a:buClr>
              <a:buSzPts val="2300"/>
              <a:buFont typeface="Gill Sans"/>
              <a:buNone/>
              <a:defRPr sz="2300"/>
            </a:lvl3pPr>
            <a:lvl4pPr marL="1828800" lvl="3" indent="-228600" algn="ctr" rtl="0">
              <a:lnSpc>
                <a:spcPct val="100000"/>
              </a:lnSpc>
              <a:spcBef>
                <a:spcPts val="0"/>
              </a:spcBef>
              <a:spcAft>
                <a:spcPts val="0"/>
              </a:spcAft>
              <a:buClr>
                <a:srgbClr val="000000"/>
              </a:buClr>
              <a:buSzPts val="2300"/>
              <a:buFont typeface="Gill Sans"/>
              <a:buNone/>
              <a:defRPr sz="2300"/>
            </a:lvl4pPr>
            <a:lvl5pPr marL="2286000" lvl="4" indent="-228600" algn="ctr" rtl="0">
              <a:lnSpc>
                <a:spcPct val="100000"/>
              </a:lnSpc>
              <a:spcBef>
                <a:spcPts val="0"/>
              </a:spcBef>
              <a:spcAft>
                <a:spcPts val="0"/>
              </a:spcAft>
              <a:buClr>
                <a:srgbClr val="000000"/>
              </a:buClr>
              <a:buSzPts val="2300"/>
              <a:buFont typeface="Gill Sans"/>
              <a:buNone/>
              <a:defRPr sz="2300"/>
            </a:lvl5pPr>
            <a:lvl6pPr marL="2743200" lvl="5" indent="-355600" algn="l" rtl="0">
              <a:lnSpc>
                <a:spcPct val="100000"/>
              </a:lnSpc>
              <a:spcBef>
                <a:spcPts val="3100"/>
              </a:spcBef>
              <a:spcAft>
                <a:spcPts val="0"/>
              </a:spcAft>
              <a:buClr>
                <a:srgbClr val="000000"/>
              </a:buClr>
              <a:buSzPts val="2000"/>
              <a:buChar char="■"/>
              <a:defRPr/>
            </a:lvl6pPr>
            <a:lvl7pPr marL="3200400" lvl="6" indent="-355600" algn="l" rtl="0">
              <a:lnSpc>
                <a:spcPct val="100000"/>
              </a:lnSpc>
              <a:spcBef>
                <a:spcPts val="3100"/>
              </a:spcBef>
              <a:spcAft>
                <a:spcPts val="0"/>
              </a:spcAft>
              <a:buClr>
                <a:srgbClr val="000000"/>
              </a:buClr>
              <a:buSzPts val="2000"/>
              <a:buChar char="●"/>
              <a:defRPr/>
            </a:lvl7pPr>
            <a:lvl8pPr marL="3657600" lvl="7" indent="-355600" algn="l" rtl="0">
              <a:lnSpc>
                <a:spcPct val="100000"/>
              </a:lnSpc>
              <a:spcBef>
                <a:spcPts val="3100"/>
              </a:spcBef>
              <a:spcAft>
                <a:spcPts val="0"/>
              </a:spcAft>
              <a:buClr>
                <a:srgbClr val="000000"/>
              </a:buClr>
              <a:buSzPts val="2000"/>
              <a:buChar char="○"/>
              <a:defRPr/>
            </a:lvl8pPr>
            <a:lvl9pPr marL="4114800" lvl="8" indent="-355600" algn="l" rtl="0">
              <a:lnSpc>
                <a:spcPct val="100000"/>
              </a:lnSpc>
              <a:spcBef>
                <a:spcPts val="3100"/>
              </a:spcBef>
              <a:spcAft>
                <a:spcPts val="0"/>
              </a:spcAft>
              <a:buClr>
                <a:srgbClr val="000000"/>
              </a:buClr>
              <a:buSzPts val="2000"/>
              <a:buChar char="■"/>
              <a:defRPr/>
            </a:lvl9pPr>
          </a:lstStyle>
          <a:p>
            <a:endParaRPr/>
          </a:p>
        </p:txBody>
      </p:sp>
      <p:sp>
        <p:nvSpPr>
          <p:cNvPr id="189" name="Google Shape;189;p48"/>
          <p:cNvSpPr txBox="1">
            <a:spLocks noGrp="1"/>
          </p:cNvSpPr>
          <p:nvPr>
            <p:ph type="sldNum" idx="12"/>
          </p:nvPr>
        </p:nvSpPr>
        <p:spPr>
          <a:xfrm>
            <a:off x="4446984" y="4882307"/>
            <a:ext cx="241200" cy="194400"/>
          </a:xfrm>
          <a:prstGeom prst="rect">
            <a:avLst/>
          </a:prstGeom>
          <a:noFill/>
          <a:ln>
            <a:noFill/>
          </a:ln>
        </p:spPr>
        <p:txBody>
          <a:bodyPr spcFirstLastPara="1" wrap="square" lIns="32750" tIns="32750" rIns="32750" bIns="32750" anchor="t" anchorCtr="0">
            <a:noAutofit/>
          </a:bodyPr>
          <a:lstStyle>
            <a:lvl1pPr marL="0" lvl="0" indent="0" algn="ctr" rtl="0">
              <a:lnSpc>
                <a:spcPct val="100000"/>
              </a:lnSpc>
              <a:spcBef>
                <a:spcPts val="0"/>
              </a:spcBef>
              <a:spcAft>
                <a:spcPts val="0"/>
              </a:spcAft>
              <a:buClr>
                <a:srgbClr val="000000"/>
              </a:buClr>
              <a:buSzPts val="1200"/>
              <a:buFont typeface="Gill Sans"/>
              <a:buNone/>
              <a:defRPr sz="1200"/>
            </a:lvl1pPr>
            <a:lvl2pPr marL="0" lvl="1" indent="0" algn="ctr" rtl="0">
              <a:lnSpc>
                <a:spcPct val="100000"/>
              </a:lnSpc>
              <a:spcBef>
                <a:spcPts val="0"/>
              </a:spcBef>
              <a:spcAft>
                <a:spcPts val="0"/>
              </a:spcAft>
              <a:buClr>
                <a:srgbClr val="000000"/>
              </a:buClr>
              <a:buSzPts val="1200"/>
              <a:buFont typeface="Gill Sans"/>
              <a:buNone/>
              <a:defRPr sz="1200"/>
            </a:lvl2pPr>
            <a:lvl3pPr marL="0" lvl="2" indent="0" algn="ctr" rtl="0">
              <a:lnSpc>
                <a:spcPct val="100000"/>
              </a:lnSpc>
              <a:spcBef>
                <a:spcPts val="0"/>
              </a:spcBef>
              <a:spcAft>
                <a:spcPts val="0"/>
              </a:spcAft>
              <a:buClr>
                <a:srgbClr val="000000"/>
              </a:buClr>
              <a:buSzPts val="1200"/>
              <a:buFont typeface="Gill Sans"/>
              <a:buNone/>
              <a:defRPr sz="1200"/>
            </a:lvl3pPr>
            <a:lvl4pPr marL="0" lvl="3" indent="0" algn="ctr" rtl="0">
              <a:lnSpc>
                <a:spcPct val="100000"/>
              </a:lnSpc>
              <a:spcBef>
                <a:spcPts val="0"/>
              </a:spcBef>
              <a:spcAft>
                <a:spcPts val="0"/>
              </a:spcAft>
              <a:buClr>
                <a:srgbClr val="000000"/>
              </a:buClr>
              <a:buSzPts val="1200"/>
              <a:buFont typeface="Gill Sans"/>
              <a:buNone/>
              <a:defRPr sz="1200"/>
            </a:lvl4pPr>
            <a:lvl5pPr marL="0" lvl="4" indent="0" algn="ctr" rtl="0">
              <a:lnSpc>
                <a:spcPct val="100000"/>
              </a:lnSpc>
              <a:spcBef>
                <a:spcPts val="0"/>
              </a:spcBef>
              <a:spcAft>
                <a:spcPts val="0"/>
              </a:spcAft>
              <a:buClr>
                <a:srgbClr val="000000"/>
              </a:buClr>
              <a:buSzPts val="1200"/>
              <a:buFont typeface="Gill Sans"/>
              <a:buNone/>
              <a:defRPr sz="1200"/>
            </a:lvl5pPr>
            <a:lvl6pPr marL="0" lvl="5" indent="0" algn="ctr" rtl="0">
              <a:lnSpc>
                <a:spcPct val="100000"/>
              </a:lnSpc>
              <a:spcBef>
                <a:spcPts val="0"/>
              </a:spcBef>
              <a:spcAft>
                <a:spcPts val="0"/>
              </a:spcAft>
              <a:buClr>
                <a:srgbClr val="000000"/>
              </a:buClr>
              <a:buSzPts val="1200"/>
              <a:buFont typeface="Gill Sans"/>
              <a:buNone/>
              <a:defRPr sz="1200"/>
            </a:lvl6pPr>
            <a:lvl7pPr marL="0" lvl="6" indent="0" algn="ctr" rtl="0">
              <a:lnSpc>
                <a:spcPct val="100000"/>
              </a:lnSpc>
              <a:spcBef>
                <a:spcPts val="0"/>
              </a:spcBef>
              <a:spcAft>
                <a:spcPts val="0"/>
              </a:spcAft>
              <a:buClr>
                <a:srgbClr val="000000"/>
              </a:buClr>
              <a:buSzPts val="1200"/>
              <a:buFont typeface="Gill Sans"/>
              <a:buNone/>
              <a:defRPr sz="1200"/>
            </a:lvl7pPr>
            <a:lvl8pPr marL="0" lvl="7" indent="0" algn="ctr" rtl="0">
              <a:lnSpc>
                <a:spcPct val="100000"/>
              </a:lnSpc>
              <a:spcBef>
                <a:spcPts val="0"/>
              </a:spcBef>
              <a:spcAft>
                <a:spcPts val="0"/>
              </a:spcAft>
              <a:buClr>
                <a:srgbClr val="000000"/>
              </a:buClr>
              <a:buSzPts val="1200"/>
              <a:buFont typeface="Gill Sans"/>
              <a:buNone/>
              <a:defRPr sz="1200"/>
            </a:lvl8pPr>
            <a:lvl9pPr marL="0" lvl="8" indent="0" algn="ctr" rtl="0">
              <a:lnSpc>
                <a:spcPct val="100000"/>
              </a:lnSpc>
              <a:spcBef>
                <a:spcPts val="0"/>
              </a:spcBef>
              <a:spcAft>
                <a:spcPts val="0"/>
              </a:spcAft>
              <a:buClr>
                <a:srgbClr val="000000"/>
              </a:buClr>
              <a:buSzPts val="1200"/>
              <a:buFont typeface="Gill Sans"/>
              <a:buNone/>
              <a:defRPr sz="1200"/>
            </a:lvl9pPr>
          </a:lstStyle>
          <a:p>
            <a:pPr marL="0" lvl="0" indent="0" algn="ctr" rtl="0">
              <a:spcBef>
                <a:spcPts val="0"/>
              </a:spcBef>
              <a:spcAft>
                <a:spcPts val="0"/>
              </a:spcAft>
              <a:buNone/>
            </a:pPr>
            <a:fld id="{00000000-1234-1234-1234-123412341234}" type="slidenum">
              <a:rPr lang="en"/>
              <a:t>‹#›</a:t>
            </a:fld>
            <a:endParaRPr sz="10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452438" y="357188"/>
            <a:ext cx="8239200" cy="537300"/>
          </a:xfrm>
          <a:prstGeom prst="rect">
            <a:avLst/>
          </a:prstGeom>
          <a:noFill/>
          <a:ln>
            <a:noFill/>
          </a:ln>
        </p:spPr>
        <p:txBody>
          <a:bodyPr spcFirstLastPara="1" wrap="square" lIns="19050" tIns="19050" rIns="19050" bIns="19050" anchor="t" anchorCtr="0">
            <a:noAutofit/>
          </a:bodyPr>
          <a:lstStyle>
            <a:lvl1pPr marR="0" lvl="0" algn="l" rtl="0">
              <a:lnSpc>
                <a:spcPct val="80000"/>
              </a:lnSpc>
              <a:spcBef>
                <a:spcPts val="0"/>
              </a:spcBef>
              <a:spcAft>
                <a:spcPts val="0"/>
              </a:spcAft>
              <a:buClr>
                <a:srgbClr val="FFFFFF"/>
              </a:buClr>
              <a:buSzPts val="3200"/>
              <a:buFont typeface="Helvetica Neue"/>
              <a:buNone/>
              <a:defRPr sz="3200" b="1" i="0" u="none" strike="noStrike" cap="none">
                <a:solidFill>
                  <a:srgbClr val="FFFFFF"/>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FFFFFF"/>
              </a:buClr>
              <a:buSzPts val="3200"/>
              <a:buFont typeface="Helvetica Neue"/>
              <a:buNone/>
              <a:defRPr sz="3200" b="1" i="0" u="none" strike="noStrike" cap="none">
                <a:solidFill>
                  <a:srgbClr val="FFFFFF"/>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FFFFFF"/>
              </a:buClr>
              <a:buSzPts val="3200"/>
              <a:buFont typeface="Helvetica Neue"/>
              <a:buNone/>
              <a:defRPr sz="3200" b="1" i="0" u="none" strike="noStrike" cap="none">
                <a:solidFill>
                  <a:srgbClr val="FFFFFF"/>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FFFFFF"/>
              </a:buClr>
              <a:buSzPts val="3200"/>
              <a:buFont typeface="Helvetica Neue"/>
              <a:buNone/>
              <a:defRPr sz="3200" b="1" i="0" u="none" strike="noStrike" cap="none">
                <a:solidFill>
                  <a:srgbClr val="FFFFFF"/>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FFFFFF"/>
              </a:buClr>
              <a:buSzPts val="3200"/>
              <a:buFont typeface="Helvetica Neue"/>
              <a:buNone/>
              <a:defRPr sz="3200" b="1" i="0" u="none" strike="noStrike" cap="none">
                <a:solidFill>
                  <a:srgbClr val="FFFFFF"/>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FFFFFF"/>
              </a:buClr>
              <a:buSzPts val="3200"/>
              <a:buFont typeface="Helvetica Neue"/>
              <a:buNone/>
              <a:defRPr sz="3200" b="1" i="0" u="none" strike="noStrike" cap="none">
                <a:solidFill>
                  <a:srgbClr val="FFFFFF"/>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FFFFFF"/>
              </a:buClr>
              <a:buSzPts val="3200"/>
              <a:buFont typeface="Helvetica Neue"/>
              <a:buNone/>
              <a:defRPr sz="3200" b="1" i="0" u="none" strike="noStrike" cap="none">
                <a:solidFill>
                  <a:srgbClr val="FFFFFF"/>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FFFFFF"/>
              </a:buClr>
              <a:buSzPts val="3200"/>
              <a:buFont typeface="Helvetica Neue"/>
              <a:buNone/>
              <a:defRPr sz="3200" b="1" i="0" u="none" strike="noStrike" cap="none">
                <a:solidFill>
                  <a:srgbClr val="FFFFFF"/>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FFFFFF"/>
              </a:buClr>
              <a:buSzPts val="3200"/>
              <a:buFont typeface="Helvetica Neue"/>
              <a:buNone/>
              <a:defRPr sz="3200" b="1" i="0" u="none" strike="noStrike" cap="none">
                <a:solidFill>
                  <a:srgbClr val="FFFFFF"/>
                </a:solidFill>
                <a:latin typeface="Helvetica Neue"/>
                <a:ea typeface="Helvetica Neue"/>
                <a:cs typeface="Helvetica Neue"/>
                <a:sym typeface="Helvetica Neue"/>
              </a:defRPr>
            </a:lvl9pPr>
          </a:lstStyle>
          <a:p>
            <a:endParaRPr/>
          </a:p>
        </p:txBody>
      </p:sp>
      <p:sp>
        <p:nvSpPr>
          <p:cNvPr id="56" name="Google Shape;56;p14"/>
          <p:cNvSpPr txBox="1">
            <a:spLocks noGrp="1"/>
          </p:cNvSpPr>
          <p:nvPr>
            <p:ph type="body" idx="1"/>
          </p:nvPr>
        </p:nvSpPr>
        <p:spPr>
          <a:xfrm>
            <a:off x="452438" y="1593189"/>
            <a:ext cx="8239200" cy="3096000"/>
          </a:xfrm>
          <a:prstGeom prst="rect">
            <a:avLst/>
          </a:prstGeom>
          <a:noFill/>
          <a:ln>
            <a:noFill/>
          </a:ln>
        </p:spPr>
        <p:txBody>
          <a:bodyPr spcFirstLastPara="1" wrap="square" lIns="19050" tIns="19050" rIns="19050" bIns="19050" anchor="t" anchorCtr="0">
            <a:noAutofit/>
          </a:bodyPr>
          <a:lstStyle>
            <a:lvl1pPr marL="457200" marR="0" lvl="0" indent="-36830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1pPr>
            <a:lvl2pPr marL="914400" marR="0" lvl="1" indent="-36830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2pPr>
            <a:lvl3pPr marL="1371600" marR="0" lvl="2" indent="-36830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3pPr>
            <a:lvl4pPr marL="1828800" marR="0" lvl="3" indent="-36830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4pPr>
            <a:lvl5pPr marL="2286000" marR="0" lvl="4" indent="-36830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5pPr>
            <a:lvl6pPr marL="2743200" marR="0" lvl="5" indent="-36830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6pPr>
            <a:lvl7pPr marL="3200400" marR="0" lvl="6" indent="-36830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7pPr>
            <a:lvl8pPr marL="3657600" marR="0" lvl="7" indent="-36830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8pPr>
            <a:lvl9pPr marL="4114800" marR="0" lvl="8" indent="-36830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9pPr>
          </a:lstStyle>
          <a:p>
            <a:endParaRPr/>
          </a:p>
        </p:txBody>
      </p:sp>
      <p:sp>
        <p:nvSpPr>
          <p:cNvPr id="57" name="Google Shape;57;p14"/>
          <p:cNvSpPr txBox="1">
            <a:spLocks noGrp="1"/>
          </p:cNvSpPr>
          <p:nvPr>
            <p:ph type="sldNum" idx="12"/>
          </p:nvPr>
        </p:nvSpPr>
        <p:spPr>
          <a:xfrm>
            <a:off x="4500562" y="4905375"/>
            <a:ext cx="138300" cy="1404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sz="5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Lst>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rgbClr val="000000"/>
        </a:solidFill>
        <a:effectLst/>
      </p:bgPr>
    </p:bg>
    <p:spTree>
      <p:nvGrpSpPr>
        <p:cNvPr id="1" name="Shape 141"/>
        <p:cNvGrpSpPr/>
        <p:nvPr/>
      </p:nvGrpSpPr>
      <p:grpSpPr>
        <a:xfrm>
          <a:off x="0" y="0"/>
          <a:ext cx="0" cy="0"/>
          <a:chOff x="0" y="0"/>
          <a:chExt cx="0" cy="0"/>
        </a:xfrm>
      </p:grpSpPr>
      <p:sp>
        <p:nvSpPr>
          <p:cNvPr id="142" name="Google Shape;142;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43" name="Google Shape;143;p3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44" name="Google Shape;144;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hyperlink" Target="https://drive.google.com/file/d/1rvmTAXGOXTOg8s45hBCxWJm7r6rbeuCJ/view?usp=shari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hyperlink" Target="https://vimeo.com/565913887" TargetMode="External"/><Relationship Id="rId4" Type="http://schemas.openxmlformats.org/officeDocument/2006/relationships/hyperlink" Target="https://www.mauimagazine.net/mapping-human-story/"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jpg"/><Relationship Id="rId7" Type="http://schemas.openxmlformats.org/officeDocument/2006/relationships/hyperlink" Target="https://youtu.be/vXLTi5n3p14?t=963"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hyperlink" Target="https://www.pbs.org/video/lesson-plan-clip-2-inventing-tomorrow/" TargetMode="External"/><Relationship Id="rId13" Type="http://schemas.openxmlformats.org/officeDocument/2006/relationships/image" Target="../media/image10.png"/><Relationship Id="rId18" Type="http://schemas.openxmlformats.org/officeDocument/2006/relationships/hyperlink" Target="https://vimeo.com/363397315" TargetMode="External"/><Relationship Id="rId3" Type="http://schemas.openxmlformats.org/officeDocument/2006/relationships/image" Target="../media/image11.png"/><Relationship Id="rId7" Type="http://schemas.openxmlformats.org/officeDocument/2006/relationships/image" Target="../media/image6.png"/><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notesSlide" Target="../notesSlides/notesSlide6.xml"/><Relationship Id="rId16" Type="http://schemas.openxmlformats.org/officeDocument/2006/relationships/hyperlink" Target="https://youtu.be/3EbY7iUFtuo" TargetMode="External"/><Relationship Id="rId1" Type="http://schemas.openxmlformats.org/officeDocument/2006/relationships/slideLayout" Target="../slideLayouts/slideLayout13.xml"/><Relationship Id="rId6" Type="http://schemas.openxmlformats.org/officeDocument/2006/relationships/hyperlink" Target="https://redfordcenter.org/films/nature-film" TargetMode="External"/><Relationship Id="rId11" Type="http://schemas.openxmlformats.org/officeDocument/2006/relationships/image" Target="../media/image15.png"/><Relationship Id="rId5" Type="http://schemas.openxmlformats.org/officeDocument/2006/relationships/image" Target="../media/image13.png"/><Relationship Id="rId15" Type="http://schemas.openxmlformats.org/officeDocument/2006/relationships/image" Target="../media/image18.png"/><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hyperlink" Target="https://happeningthemovie.com" TargetMode="External"/><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93"/>
        <p:cNvGrpSpPr/>
        <p:nvPr/>
      </p:nvGrpSpPr>
      <p:grpSpPr>
        <a:xfrm>
          <a:off x="0" y="0"/>
          <a:ext cx="0" cy="0"/>
          <a:chOff x="0" y="0"/>
          <a:chExt cx="0" cy="0"/>
        </a:xfrm>
      </p:grpSpPr>
      <p:pic>
        <p:nvPicPr>
          <p:cNvPr id="194" name="Google Shape;194;p49"/>
          <p:cNvPicPr preferRelativeResize="0"/>
          <p:nvPr/>
        </p:nvPicPr>
        <p:blipFill>
          <a:blip r:embed="rId3">
            <a:alphaModFix/>
          </a:blip>
          <a:stretch>
            <a:fillRect/>
          </a:stretch>
        </p:blipFill>
        <p:spPr>
          <a:xfrm>
            <a:off x="152400" y="1971575"/>
            <a:ext cx="8839201" cy="960421"/>
          </a:xfrm>
          <a:prstGeom prst="rect">
            <a:avLst/>
          </a:prstGeom>
          <a:noFill/>
          <a:ln>
            <a:noFill/>
          </a:ln>
        </p:spPr>
      </p:pic>
      <p:pic>
        <p:nvPicPr>
          <p:cNvPr id="195" name="Google Shape;195;p49"/>
          <p:cNvPicPr preferRelativeResize="0"/>
          <p:nvPr/>
        </p:nvPicPr>
        <p:blipFill>
          <a:blip r:embed="rId3">
            <a:alphaModFix/>
          </a:blip>
          <a:stretch>
            <a:fillRect/>
          </a:stretch>
        </p:blipFill>
        <p:spPr>
          <a:xfrm>
            <a:off x="152400" y="1971575"/>
            <a:ext cx="8839201" cy="96042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09"/>
        <p:cNvGrpSpPr/>
        <p:nvPr/>
      </p:nvGrpSpPr>
      <p:grpSpPr>
        <a:xfrm>
          <a:off x="0" y="0"/>
          <a:ext cx="0" cy="0"/>
          <a:chOff x="0" y="0"/>
          <a:chExt cx="0" cy="0"/>
        </a:xfrm>
      </p:grpSpPr>
      <p:pic>
        <p:nvPicPr>
          <p:cNvPr id="310" name="Google Shape;310;p59"/>
          <p:cNvPicPr preferRelativeResize="0"/>
          <p:nvPr/>
        </p:nvPicPr>
        <p:blipFill>
          <a:blip r:embed="rId3">
            <a:alphaModFix amt="37000"/>
          </a:blip>
          <a:stretch>
            <a:fillRect/>
          </a:stretch>
        </p:blipFill>
        <p:spPr>
          <a:xfrm>
            <a:off x="-1" y="-167275"/>
            <a:ext cx="9144000" cy="6096630"/>
          </a:xfrm>
          <a:prstGeom prst="rect">
            <a:avLst/>
          </a:prstGeom>
          <a:noFill/>
          <a:ln>
            <a:noFill/>
          </a:ln>
        </p:spPr>
      </p:pic>
      <p:sp>
        <p:nvSpPr>
          <p:cNvPr id="311" name="Google Shape;311;p59"/>
          <p:cNvSpPr txBox="1"/>
          <p:nvPr/>
        </p:nvSpPr>
        <p:spPr>
          <a:xfrm>
            <a:off x="563400" y="350625"/>
            <a:ext cx="4942200" cy="3802549"/>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000" b="1" dirty="0">
                <a:solidFill>
                  <a:srgbClr val="FFFFFF"/>
                </a:solidFill>
                <a:latin typeface="Proxima Nova"/>
                <a:ea typeface="Proxima Nova"/>
                <a:cs typeface="Proxima Nova"/>
                <a:sym typeface="Proxima Nova"/>
              </a:rPr>
              <a:t>A call to action.</a:t>
            </a:r>
            <a:endParaRPr sz="2000" dirty="0">
              <a:solidFill>
                <a:srgbClr val="FFFFFF"/>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dirty="0">
              <a:solidFill>
                <a:srgbClr val="FFFFFF"/>
              </a:solidFill>
              <a:latin typeface="Proxima Nova"/>
              <a:ea typeface="Proxima Nova"/>
              <a:cs typeface="Proxima Nova"/>
              <a:sym typeface="Proxima Nova"/>
            </a:endParaRPr>
          </a:p>
          <a:p>
            <a:r>
              <a:rPr lang="en-US" i="1" dirty="0">
                <a:solidFill>
                  <a:schemeClr val="bg1"/>
                </a:solidFill>
              </a:rPr>
              <a:t>Create a public service announcement (PSA) that creates awareness about, or shows the importance and impact of, a problem facing the environment, or the communities most impacted by the climate emergency. What do you want your audience to feel and to know? What behavioral change do you hope to people will make, and how can you help inspire this change? You might take the opportunity to tell the story of your environment (the good and the bad). Research/identify threats to your home town + solutions to address these threats. What solutions have been tried? What are things individual people can do? What systemic changes are needed? Provide a suggested solution and a tangible way to take action.</a:t>
            </a:r>
            <a:endParaRPr lang="en-US" dirty="0">
              <a:solidFill>
                <a:schemeClr val="bg1"/>
              </a:solidFill>
            </a:endParaRPr>
          </a:p>
          <a:p>
            <a:pPr marL="0" lvl="0" indent="0" algn="l" rtl="0">
              <a:spcBef>
                <a:spcPts val="0"/>
              </a:spcBef>
              <a:spcAft>
                <a:spcPts val="0"/>
              </a:spcAft>
              <a:buNone/>
            </a:pPr>
            <a:endParaRPr i="1" dirty="0">
              <a:solidFill>
                <a:schemeClr val="bg1"/>
              </a:solidFill>
              <a:latin typeface="Proxima Nova"/>
              <a:ea typeface="Proxima Nova"/>
              <a:cs typeface="Proxima Nova"/>
              <a:sym typeface="Proxima Nova"/>
            </a:endParaRPr>
          </a:p>
        </p:txBody>
      </p:sp>
      <p:pic>
        <p:nvPicPr>
          <p:cNvPr id="312" name="Google Shape;312;p59"/>
          <p:cNvPicPr preferRelativeResize="0"/>
          <p:nvPr/>
        </p:nvPicPr>
        <p:blipFill>
          <a:blip r:embed="rId4">
            <a:alphaModFix/>
          </a:blip>
          <a:stretch>
            <a:fillRect/>
          </a:stretch>
        </p:blipFill>
        <p:spPr>
          <a:xfrm>
            <a:off x="6897825" y="4178970"/>
            <a:ext cx="524750" cy="524725"/>
          </a:xfrm>
          <a:prstGeom prst="rect">
            <a:avLst/>
          </a:prstGeom>
          <a:noFill/>
          <a:ln>
            <a:noFill/>
          </a:ln>
        </p:spPr>
      </p:pic>
      <p:pic>
        <p:nvPicPr>
          <p:cNvPr id="313" name="Google Shape;313;p59"/>
          <p:cNvPicPr preferRelativeResize="0"/>
          <p:nvPr/>
        </p:nvPicPr>
        <p:blipFill>
          <a:blip r:embed="rId5">
            <a:alphaModFix/>
          </a:blip>
          <a:stretch>
            <a:fillRect/>
          </a:stretch>
        </p:blipFill>
        <p:spPr>
          <a:xfrm>
            <a:off x="7589875" y="4180450"/>
            <a:ext cx="524750" cy="521773"/>
          </a:xfrm>
          <a:prstGeom prst="rect">
            <a:avLst/>
          </a:prstGeom>
          <a:noFill/>
          <a:ln>
            <a:noFill/>
          </a:ln>
        </p:spPr>
      </p:pic>
      <p:pic>
        <p:nvPicPr>
          <p:cNvPr id="314" name="Google Shape;314;p59"/>
          <p:cNvPicPr preferRelativeResize="0"/>
          <p:nvPr/>
        </p:nvPicPr>
        <p:blipFill>
          <a:blip r:embed="rId6">
            <a:alphaModFix/>
          </a:blip>
          <a:stretch>
            <a:fillRect/>
          </a:stretch>
        </p:blipFill>
        <p:spPr>
          <a:xfrm>
            <a:off x="5817175" y="3816575"/>
            <a:ext cx="2686052" cy="291850"/>
          </a:xfrm>
          <a:prstGeom prst="rect">
            <a:avLst/>
          </a:prstGeom>
          <a:noFill/>
          <a:ln>
            <a:noFill/>
          </a:ln>
        </p:spPr>
      </p:pic>
      <p:grpSp>
        <p:nvGrpSpPr>
          <p:cNvPr id="315" name="Google Shape;315;p59"/>
          <p:cNvGrpSpPr/>
          <p:nvPr/>
        </p:nvGrpSpPr>
        <p:grpSpPr>
          <a:xfrm>
            <a:off x="4334135" y="4300538"/>
            <a:ext cx="475763" cy="475763"/>
            <a:chOff x="0" y="0"/>
            <a:chExt cx="1268700" cy="1268700"/>
          </a:xfrm>
        </p:grpSpPr>
        <p:sp>
          <p:nvSpPr>
            <p:cNvPr id="316" name="Google Shape;316;p59"/>
            <p:cNvSpPr/>
            <p:nvPr/>
          </p:nvSpPr>
          <p:spPr>
            <a:xfrm>
              <a:off x="0" y="0"/>
              <a:ext cx="1268700" cy="1268700"/>
            </a:xfrm>
            <a:prstGeom prst="ellipse">
              <a:avLst/>
            </a:prstGeom>
            <a:noFill/>
            <a:ln w="63500" cap="flat" cmpd="sng">
              <a:solidFill>
                <a:srgbClr val="FFFFFF"/>
              </a:solidFill>
              <a:prstDash val="solid"/>
              <a:miter lim="400000"/>
              <a:headEnd type="none" w="sm" len="sm"/>
              <a:tailEnd type="none" w="sm" len="sm"/>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317" name="Google Shape;317;p59"/>
            <p:cNvSpPr/>
            <p:nvPr/>
          </p:nvSpPr>
          <p:spPr>
            <a:xfrm>
              <a:off x="190460" y="190460"/>
              <a:ext cx="887700" cy="887700"/>
            </a:xfrm>
            <a:prstGeom prst="ellipse">
              <a:avLst/>
            </a:prstGeom>
            <a:solidFill>
              <a:srgbClr val="B21600"/>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grpSp>
      <p:sp>
        <p:nvSpPr>
          <p:cNvPr id="318" name="Google Shape;318;p59"/>
          <p:cNvSpPr txBox="1"/>
          <p:nvPr/>
        </p:nvSpPr>
        <p:spPr>
          <a:xfrm>
            <a:off x="235200" y="265200"/>
            <a:ext cx="374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rgbClr val="FFFFFF"/>
                </a:solidFill>
                <a:latin typeface="Proxima Nova"/>
                <a:ea typeface="Proxima Nova"/>
                <a:cs typeface="Proxima Nova"/>
                <a:sym typeface="Proxima Nova"/>
              </a:rPr>
              <a:t>3</a:t>
            </a:r>
            <a:endParaRPr sz="2600" b="1">
              <a:solidFill>
                <a:srgbClr val="FFFFFF"/>
              </a:solidFill>
              <a:latin typeface="Proxima Nova"/>
              <a:ea typeface="Proxima Nova"/>
              <a:cs typeface="Proxima Nova"/>
              <a:sym typeface="Proxima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22"/>
        <p:cNvGrpSpPr/>
        <p:nvPr/>
      </p:nvGrpSpPr>
      <p:grpSpPr>
        <a:xfrm>
          <a:off x="0" y="0"/>
          <a:ext cx="0" cy="0"/>
          <a:chOff x="0" y="0"/>
          <a:chExt cx="0" cy="0"/>
        </a:xfrm>
      </p:grpSpPr>
      <p:sp>
        <p:nvSpPr>
          <p:cNvPr id="323" name="Google Shape;323;p60"/>
          <p:cNvSpPr txBox="1"/>
          <p:nvPr/>
        </p:nvSpPr>
        <p:spPr>
          <a:xfrm>
            <a:off x="874750" y="837575"/>
            <a:ext cx="6601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FFFFFF"/>
              </a:solidFill>
              <a:latin typeface="Proxima Nova"/>
              <a:ea typeface="Proxima Nova"/>
              <a:cs typeface="Proxima Nova"/>
              <a:sym typeface="Proxima Nova"/>
            </a:endParaRPr>
          </a:p>
        </p:txBody>
      </p:sp>
      <p:pic>
        <p:nvPicPr>
          <p:cNvPr id="324" name="Google Shape;324;p60" descr="pexels-trace-hudson-2801818.jpg"/>
          <p:cNvPicPr preferRelativeResize="0"/>
          <p:nvPr/>
        </p:nvPicPr>
        <p:blipFill rotWithShape="1">
          <a:blip r:embed="rId3">
            <a:alphaModFix amt="29000"/>
          </a:blip>
          <a:srcRect/>
          <a:stretch/>
        </p:blipFill>
        <p:spPr>
          <a:xfrm>
            <a:off x="-77967" y="-1564570"/>
            <a:ext cx="9299937" cy="11624922"/>
          </a:xfrm>
          <a:prstGeom prst="rect">
            <a:avLst/>
          </a:prstGeom>
          <a:noFill/>
          <a:ln>
            <a:noFill/>
          </a:ln>
        </p:spPr>
      </p:pic>
      <p:sp>
        <p:nvSpPr>
          <p:cNvPr id="325" name="Google Shape;325;p60"/>
          <p:cNvSpPr txBox="1"/>
          <p:nvPr/>
        </p:nvSpPr>
        <p:spPr>
          <a:xfrm>
            <a:off x="1259325" y="683300"/>
            <a:ext cx="6933000" cy="3921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sz="290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sz="2200">
                <a:solidFill>
                  <a:srgbClr val="FFFFFF"/>
                </a:solidFill>
                <a:latin typeface="Proxima Nova"/>
                <a:ea typeface="Proxima Nova"/>
                <a:cs typeface="Proxima Nova"/>
                <a:sym typeface="Proxima Nova"/>
              </a:rPr>
              <a:t>Questions to ask yourself in making your film:</a:t>
            </a:r>
            <a:endParaRPr sz="22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2300">
              <a:solidFill>
                <a:srgbClr val="FFFFFF"/>
              </a:solidFill>
              <a:latin typeface="Proxima Nova"/>
              <a:ea typeface="Proxima Nova"/>
              <a:cs typeface="Proxima Nova"/>
              <a:sym typeface="Proxima Nova"/>
            </a:endParaRPr>
          </a:p>
          <a:p>
            <a:pPr marL="914400" lvl="0" indent="-349250" algn="l" rtl="0">
              <a:lnSpc>
                <a:spcPct val="150000"/>
              </a:lnSpc>
              <a:spcBef>
                <a:spcPts val="0"/>
              </a:spcBef>
              <a:spcAft>
                <a:spcPts val="0"/>
              </a:spcAft>
              <a:buClr>
                <a:srgbClr val="FFFFFF"/>
              </a:buClr>
              <a:buSzPts val="1900"/>
              <a:buFont typeface="Proxima Nova"/>
              <a:buChar char="❏"/>
            </a:pPr>
            <a:r>
              <a:rPr lang="en" sz="1900">
                <a:solidFill>
                  <a:srgbClr val="FFFFFF"/>
                </a:solidFill>
                <a:latin typeface="Proxima Nova"/>
                <a:ea typeface="Proxima Nova"/>
                <a:cs typeface="Proxima Nova"/>
                <a:sym typeface="Proxima Nova"/>
              </a:rPr>
              <a:t>What story do I want to </a:t>
            </a:r>
            <a:r>
              <a:rPr lang="en" sz="1900" b="1">
                <a:solidFill>
                  <a:srgbClr val="FFE599"/>
                </a:solidFill>
                <a:latin typeface="Proxima Nova"/>
                <a:ea typeface="Proxima Nova"/>
                <a:cs typeface="Proxima Nova"/>
                <a:sym typeface="Proxima Nova"/>
              </a:rPr>
              <a:t>explore</a:t>
            </a:r>
            <a:r>
              <a:rPr lang="en" sz="1900">
                <a:solidFill>
                  <a:srgbClr val="FFE599"/>
                </a:solidFill>
                <a:latin typeface="Proxima Nova"/>
                <a:ea typeface="Proxima Nova"/>
                <a:cs typeface="Proxima Nova"/>
                <a:sym typeface="Proxima Nova"/>
              </a:rPr>
              <a:t>/</a:t>
            </a:r>
            <a:r>
              <a:rPr lang="en" sz="1900" b="1">
                <a:solidFill>
                  <a:srgbClr val="FFE599"/>
                </a:solidFill>
                <a:latin typeface="Proxima Nova"/>
                <a:ea typeface="Proxima Nova"/>
                <a:cs typeface="Proxima Nova"/>
                <a:sym typeface="Proxima Nova"/>
              </a:rPr>
              <a:t>tell</a:t>
            </a:r>
            <a:r>
              <a:rPr lang="en" sz="1900">
                <a:solidFill>
                  <a:srgbClr val="FFFFFF"/>
                </a:solidFill>
                <a:latin typeface="Proxima Nova"/>
                <a:ea typeface="Proxima Nova"/>
                <a:cs typeface="Proxima Nova"/>
                <a:sym typeface="Proxima Nova"/>
              </a:rPr>
              <a:t>?</a:t>
            </a:r>
            <a:endParaRPr sz="1900">
              <a:solidFill>
                <a:srgbClr val="FFFFFF"/>
              </a:solidFill>
              <a:latin typeface="Proxima Nova"/>
              <a:ea typeface="Proxima Nova"/>
              <a:cs typeface="Proxima Nova"/>
              <a:sym typeface="Proxima Nova"/>
            </a:endParaRPr>
          </a:p>
          <a:p>
            <a:pPr marL="914400" lvl="0" indent="-349250" algn="l" rtl="0">
              <a:lnSpc>
                <a:spcPct val="150000"/>
              </a:lnSpc>
              <a:spcBef>
                <a:spcPts val="0"/>
              </a:spcBef>
              <a:spcAft>
                <a:spcPts val="0"/>
              </a:spcAft>
              <a:buClr>
                <a:srgbClr val="FFFFFF"/>
              </a:buClr>
              <a:buSzPts val="1900"/>
              <a:buFont typeface="Proxima Nova"/>
              <a:buChar char="❏"/>
            </a:pPr>
            <a:r>
              <a:rPr lang="en" sz="1900">
                <a:solidFill>
                  <a:srgbClr val="FFFFFF"/>
                </a:solidFill>
                <a:latin typeface="Proxima Nova"/>
                <a:ea typeface="Proxima Nova"/>
                <a:cs typeface="Proxima Nova"/>
                <a:sym typeface="Proxima Nova"/>
              </a:rPr>
              <a:t>Who would I like my </a:t>
            </a:r>
            <a:r>
              <a:rPr lang="en" sz="1900" b="1">
                <a:solidFill>
                  <a:srgbClr val="FFE599"/>
                </a:solidFill>
                <a:latin typeface="Proxima Nova"/>
                <a:ea typeface="Proxima Nova"/>
                <a:cs typeface="Proxima Nova"/>
                <a:sym typeface="Proxima Nova"/>
              </a:rPr>
              <a:t>audience</a:t>
            </a:r>
            <a:r>
              <a:rPr lang="en" sz="1900">
                <a:solidFill>
                  <a:srgbClr val="FFFFFF"/>
                </a:solidFill>
                <a:latin typeface="Proxima Nova"/>
                <a:ea typeface="Proxima Nova"/>
                <a:cs typeface="Proxima Nova"/>
                <a:sym typeface="Proxima Nova"/>
              </a:rPr>
              <a:t> to be?</a:t>
            </a:r>
            <a:endParaRPr sz="1900">
              <a:solidFill>
                <a:srgbClr val="FFFFFF"/>
              </a:solidFill>
              <a:latin typeface="Proxima Nova"/>
              <a:ea typeface="Proxima Nova"/>
              <a:cs typeface="Proxima Nova"/>
              <a:sym typeface="Proxima Nova"/>
            </a:endParaRPr>
          </a:p>
          <a:p>
            <a:pPr marL="914400" lvl="0" indent="-349250" algn="l" rtl="0">
              <a:lnSpc>
                <a:spcPct val="150000"/>
              </a:lnSpc>
              <a:spcBef>
                <a:spcPts val="0"/>
              </a:spcBef>
              <a:spcAft>
                <a:spcPts val="0"/>
              </a:spcAft>
              <a:buClr>
                <a:srgbClr val="FFFFFF"/>
              </a:buClr>
              <a:buSzPts val="1900"/>
              <a:buFont typeface="Proxima Nova"/>
              <a:buChar char="❏"/>
            </a:pPr>
            <a:r>
              <a:rPr lang="en" sz="1900">
                <a:solidFill>
                  <a:srgbClr val="FFFFFF"/>
                </a:solidFill>
                <a:latin typeface="Proxima Nova"/>
                <a:ea typeface="Proxima Nova"/>
                <a:cs typeface="Proxima Nova"/>
                <a:sym typeface="Proxima Nova"/>
              </a:rPr>
              <a:t>What would I like the audience to </a:t>
            </a:r>
            <a:r>
              <a:rPr lang="en" sz="1900" b="1">
                <a:solidFill>
                  <a:srgbClr val="FFE599"/>
                </a:solidFill>
                <a:latin typeface="Proxima Nova"/>
                <a:ea typeface="Proxima Nova"/>
                <a:cs typeface="Proxima Nova"/>
                <a:sym typeface="Proxima Nova"/>
              </a:rPr>
              <a:t>feel/experience</a:t>
            </a:r>
            <a:r>
              <a:rPr lang="en" sz="1900">
                <a:solidFill>
                  <a:srgbClr val="FFFFFF"/>
                </a:solidFill>
                <a:latin typeface="Proxima Nova"/>
                <a:ea typeface="Proxima Nova"/>
                <a:cs typeface="Proxima Nova"/>
                <a:sym typeface="Proxima Nova"/>
              </a:rPr>
              <a:t>?</a:t>
            </a:r>
            <a:endParaRPr sz="1900">
              <a:solidFill>
                <a:srgbClr val="FFFFFF"/>
              </a:solidFill>
              <a:latin typeface="Proxima Nova"/>
              <a:ea typeface="Proxima Nova"/>
              <a:cs typeface="Proxima Nova"/>
              <a:sym typeface="Proxima Nova"/>
            </a:endParaRPr>
          </a:p>
          <a:p>
            <a:pPr marL="914400" lvl="0" indent="-349250" algn="l" rtl="0">
              <a:lnSpc>
                <a:spcPct val="150000"/>
              </a:lnSpc>
              <a:spcBef>
                <a:spcPts val="0"/>
              </a:spcBef>
              <a:spcAft>
                <a:spcPts val="0"/>
              </a:spcAft>
              <a:buClr>
                <a:srgbClr val="FFFFFF"/>
              </a:buClr>
              <a:buSzPts val="1900"/>
              <a:buFont typeface="Proxima Nova"/>
              <a:buChar char="❏"/>
            </a:pPr>
            <a:r>
              <a:rPr lang="en" sz="1900">
                <a:solidFill>
                  <a:srgbClr val="FFFFFF"/>
                </a:solidFill>
                <a:latin typeface="Proxima Nova"/>
                <a:ea typeface="Proxima Nova"/>
                <a:cs typeface="Proxima Nova"/>
                <a:sym typeface="Proxima Nova"/>
              </a:rPr>
              <a:t>What would I like the audience to </a:t>
            </a:r>
            <a:r>
              <a:rPr lang="en" sz="1900" b="1">
                <a:solidFill>
                  <a:srgbClr val="FFE599"/>
                </a:solidFill>
                <a:latin typeface="Proxima Nova"/>
                <a:ea typeface="Proxima Nova"/>
                <a:cs typeface="Proxima Nova"/>
                <a:sym typeface="Proxima Nova"/>
              </a:rPr>
              <a:t>do</a:t>
            </a:r>
            <a:r>
              <a:rPr lang="en" sz="1900">
                <a:solidFill>
                  <a:srgbClr val="FFFFFF"/>
                </a:solidFill>
                <a:latin typeface="Proxima Nova"/>
                <a:ea typeface="Proxima Nova"/>
                <a:cs typeface="Proxima Nova"/>
                <a:sym typeface="Proxima Nova"/>
              </a:rPr>
              <a:t>? </a:t>
            </a:r>
            <a:endParaRPr sz="26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2400">
              <a:solidFill>
                <a:srgbClr val="FFFFFF"/>
              </a:solidFill>
              <a:latin typeface="Gill Sans"/>
              <a:ea typeface="Gill Sans"/>
              <a:cs typeface="Gill Sans"/>
              <a:sym typeface="Gill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29"/>
        <p:cNvGrpSpPr/>
        <p:nvPr/>
      </p:nvGrpSpPr>
      <p:grpSpPr>
        <a:xfrm>
          <a:off x="0" y="0"/>
          <a:ext cx="0" cy="0"/>
          <a:chOff x="0" y="0"/>
          <a:chExt cx="0" cy="0"/>
        </a:xfrm>
      </p:grpSpPr>
      <p:pic>
        <p:nvPicPr>
          <p:cNvPr id="330" name="Google Shape;330;p61"/>
          <p:cNvPicPr preferRelativeResize="0"/>
          <p:nvPr/>
        </p:nvPicPr>
        <p:blipFill>
          <a:blip r:embed="rId3">
            <a:alphaModFix amt="30000"/>
          </a:blip>
          <a:stretch>
            <a:fillRect/>
          </a:stretch>
        </p:blipFill>
        <p:spPr>
          <a:xfrm>
            <a:off x="-609593" y="0"/>
            <a:ext cx="9753590" cy="5143500"/>
          </a:xfrm>
          <a:prstGeom prst="rect">
            <a:avLst/>
          </a:prstGeom>
          <a:noFill/>
          <a:ln>
            <a:noFill/>
          </a:ln>
        </p:spPr>
      </p:pic>
      <p:sp>
        <p:nvSpPr>
          <p:cNvPr id="331" name="Google Shape;331;p61"/>
          <p:cNvSpPr txBox="1"/>
          <p:nvPr/>
        </p:nvSpPr>
        <p:spPr>
          <a:xfrm>
            <a:off x="1332225" y="2085725"/>
            <a:ext cx="6610200" cy="2201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FFFFFF"/>
                </a:solidFill>
                <a:latin typeface="Proxima Nova"/>
                <a:ea typeface="Proxima Nova"/>
                <a:cs typeface="Proxima Nova"/>
                <a:sym typeface="Proxima Nova"/>
              </a:rPr>
              <a:t>Steps you might consider:</a:t>
            </a:r>
            <a:endParaRPr sz="22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50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sz="1600">
                <a:solidFill>
                  <a:srgbClr val="FFFFFF"/>
                </a:solidFill>
                <a:latin typeface="Proxima Nova"/>
                <a:ea typeface="Proxima Nova"/>
                <a:cs typeface="Proxima Nova"/>
                <a:sym typeface="Proxima Nova"/>
              </a:rPr>
              <a:t>1.   Identifying the </a:t>
            </a:r>
            <a:r>
              <a:rPr lang="en" sz="1600">
                <a:solidFill>
                  <a:srgbClr val="00FF00"/>
                </a:solidFill>
                <a:latin typeface="Proxima Nova"/>
                <a:ea typeface="Proxima Nova"/>
                <a:cs typeface="Proxima Nova"/>
                <a:sym typeface="Proxima Nova"/>
              </a:rPr>
              <a:t>FOCUS/STORY/SCRIPT</a:t>
            </a:r>
            <a:endParaRPr sz="1600">
              <a:solidFill>
                <a:srgbClr val="00FF00"/>
              </a:solidFill>
              <a:latin typeface="Proxima Nova"/>
              <a:ea typeface="Proxima Nova"/>
              <a:cs typeface="Proxima Nova"/>
              <a:sym typeface="Proxima Nova"/>
            </a:endParaRPr>
          </a:p>
          <a:p>
            <a:pPr marL="0" lvl="0" indent="0" algn="l" rtl="0">
              <a:spcBef>
                <a:spcPts val="0"/>
              </a:spcBef>
              <a:spcAft>
                <a:spcPts val="0"/>
              </a:spcAft>
              <a:buNone/>
            </a:pPr>
            <a:r>
              <a:rPr lang="en" sz="1600">
                <a:solidFill>
                  <a:srgbClr val="FFFFFF"/>
                </a:solidFill>
                <a:latin typeface="Proxima Nova"/>
                <a:ea typeface="Proxima Nova"/>
                <a:cs typeface="Proxima Nova"/>
                <a:sym typeface="Proxima Nova"/>
              </a:rPr>
              <a:t>		Is there research you need to do/interviews?</a:t>
            </a:r>
            <a:endParaRPr sz="160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sz="1600">
                <a:solidFill>
                  <a:srgbClr val="FFFFFF"/>
                </a:solidFill>
                <a:latin typeface="Proxima Nova"/>
                <a:ea typeface="Proxima Nova"/>
                <a:cs typeface="Proxima Nova"/>
                <a:sym typeface="Proxima Nova"/>
              </a:rPr>
              <a:t>		How might certain data strengthen your narrative?</a:t>
            </a:r>
            <a:endParaRPr sz="160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sz="1600">
                <a:solidFill>
                  <a:srgbClr val="FFFFFF"/>
                </a:solidFill>
                <a:latin typeface="Proxima Nova"/>
                <a:ea typeface="Proxima Nova"/>
                <a:cs typeface="Proxima Nova"/>
                <a:sym typeface="Proxima Nova"/>
              </a:rPr>
              <a:t>		What’s one new thing you hope your audience learns?</a:t>
            </a:r>
            <a:endParaRPr sz="16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5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500">
              <a:solidFill>
                <a:srgbClr val="FFFFFF"/>
              </a:solidFill>
              <a:latin typeface="Proxima Nova"/>
              <a:ea typeface="Proxima Nova"/>
              <a:cs typeface="Proxima Nova"/>
              <a:sym typeface="Proxima Nova"/>
            </a:endParaRPr>
          </a:p>
        </p:txBody>
      </p:sp>
      <p:pic>
        <p:nvPicPr>
          <p:cNvPr id="332" name="Google Shape;332;p61"/>
          <p:cNvPicPr preferRelativeResize="0"/>
          <p:nvPr/>
        </p:nvPicPr>
        <p:blipFill>
          <a:blip r:embed="rId4">
            <a:alphaModFix/>
          </a:blip>
          <a:stretch>
            <a:fillRect/>
          </a:stretch>
        </p:blipFill>
        <p:spPr>
          <a:xfrm>
            <a:off x="8558750" y="4420175"/>
            <a:ext cx="422300" cy="688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36"/>
        <p:cNvGrpSpPr/>
        <p:nvPr/>
      </p:nvGrpSpPr>
      <p:grpSpPr>
        <a:xfrm>
          <a:off x="0" y="0"/>
          <a:ext cx="0" cy="0"/>
          <a:chOff x="0" y="0"/>
          <a:chExt cx="0" cy="0"/>
        </a:xfrm>
      </p:grpSpPr>
      <p:pic>
        <p:nvPicPr>
          <p:cNvPr id="337" name="Google Shape;337;p62"/>
          <p:cNvPicPr preferRelativeResize="0"/>
          <p:nvPr/>
        </p:nvPicPr>
        <p:blipFill>
          <a:blip r:embed="rId3">
            <a:alphaModFix amt="30000"/>
          </a:blip>
          <a:stretch>
            <a:fillRect/>
          </a:stretch>
        </p:blipFill>
        <p:spPr>
          <a:xfrm>
            <a:off x="-114300" y="0"/>
            <a:ext cx="9220205" cy="6146803"/>
          </a:xfrm>
          <a:prstGeom prst="rect">
            <a:avLst/>
          </a:prstGeom>
          <a:noFill/>
          <a:ln>
            <a:noFill/>
          </a:ln>
        </p:spPr>
      </p:pic>
      <p:sp>
        <p:nvSpPr>
          <p:cNvPr id="338" name="Google Shape;338;p62"/>
          <p:cNvSpPr txBox="1"/>
          <p:nvPr/>
        </p:nvSpPr>
        <p:spPr>
          <a:xfrm>
            <a:off x="1332225" y="942725"/>
            <a:ext cx="6610200" cy="2909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FFFFFF"/>
                </a:solidFill>
                <a:latin typeface="Proxima Nova"/>
                <a:ea typeface="Proxima Nova"/>
                <a:cs typeface="Proxima Nova"/>
                <a:sym typeface="Proxima Nova"/>
              </a:rPr>
              <a:t>Steps you might consider:</a:t>
            </a:r>
            <a:endParaRPr sz="22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50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sz="1600">
                <a:solidFill>
                  <a:srgbClr val="FFFFFF"/>
                </a:solidFill>
                <a:latin typeface="Proxima Nova"/>
                <a:ea typeface="Proxima Nova"/>
                <a:cs typeface="Proxima Nova"/>
                <a:sym typeface="Proxima Nova"/>
              </a:rPr>
              <a:t>2.  </a:t>
            </a:r>
            <a:r>
              <a:rPr lang="en" sz="1600" b="1">
                <a:solidFill>
                  <a:srgbClr val="00FF00"/>
                </a:solidFill>
                <a:latin typeface="Proxima Nova"/>
                <a:ea typeface="Proxima Nova"/>
                <a:cs typeface="Proxima Nova"/>
                <a:sym typeface="Proxima Nova"/>
              </a:rPr>
              <a:t>STORYBOARDING</a:t>
            </a:r>
            <a:r>
              <a:rPr lang="en" sz="1600">
                <a:solidFill>
                  <a:srgbClr val="FFFFFF"/>
                </a:solidFill>
                <a:latin typeface="Proxima Nova"/>
                <a:ea typeface="Proxima Nova"/>
                <a:cs typeface="Proxima Nova"/>
                <a:sym typeface="Proxima Nova"/>
              </a:rPr>
              <a:t> (mapping)</a:t>
            </a:r>
            <a:endParaRPr sz="16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600">
              <a:solidFill>
                <a:srgbClr val="FFFFFF"/>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600">
                <a:solidFill>
                  <a:schemeClr val="lt1"/>
                </a:solidFill>
                <a:latin typeface="Proxima Nova"/>
                <a:ea typeface="Proxima Nova"/>
                <a:cs typeface="Proxima Nova"/>
                <a:sym typeface="Proxima Nova"/>
              </a:rPr>
              <a:t>Beginning - “establishing shot”</a:t>
            </a:r>
            <a:endParaRPr sz="1600">
              <a:solidFill>
                <a:schemeClr val="lt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600">
                <a:solidFill>
                  <a:schemeClr val="lt1"/>
                </a:solidFill>
                <a:latin typeface="Proxima Nova"/>
                <a:ea typeface="Proxima Nova"/>
                <a:cs typeface="Proxima Nova"/>
                <a:sym typeface="Proxima Nova"/>
              </a:rPr>
              <a:t>Middle - journey you take people on</a:t>
            </a:r>
            <a:endParaRPr sz="1600">
              <a:solidFill>
                <a:schemeClr val="lt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600">
                <a:solidFill>
                  <a:schemeClr val="lt1"/>
                </a:solidFill>
                <a:latin typeface="Proxima Nova"/>
                <a:ea typeface="Proxima Nova"/>
                <a:cs typeface="Proxima Nova"/>
                <a:sym typeface="Proxima Nova"/>
              </a:rPr>
              <a:t>End - what people are left with?</a:t>
            </a:r>
            <a:endParaRPr sz="160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sz="1500">
              <a:solidFill>
                <a:srgbClr val="FFFFFF"/>
              </a:solidFill>
              <a:latin typeface="Proxima Nova"/>
              <a:ea typeface="Proxima Nova"/>
              <a:cs typeface="Proxima Nova"/>
              <a:sym typeface="Proxima Nova"/>
            </a:endParaRPr>
          </a:p>
          <a:p>
            <a:pPr marL="0" lvl="0" indent="457200" algn="l" rtl="0">
              <a:spcBef>
                <a:spcPts val="0"/>
              </a:spcBef>
              <a:spcAft>
                <a:spcPts val="0"/>
              </a:spcAft>
              <a:buNone/>
            </a:pPr>
            <a:endParaRPr sz="15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5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500">
              <a:solidFill>
                <a:srgbClr val="FFFFFF"/>
              </a:solidFill>
              <a:latin typeface="Proxima Nova"/>
              <a:ea typeface="Proxima Nova"/>
              <a:cs typeface="Proxima Nova"/>
              <a:sym typeface="Proxima Nova"/>
            </a:endParaRPr>
          </a:p>
        </p:txBody>
      </p:sp>
      <p:sp>
        <p:nvSpPr>
          <p:cNvPr id="339" name="Google Shape;339;p62"/>
          <p:cNvSpPr txBox="1"/>
          <p:nvPr/>
        </p:nvSpPr>
        <p:spPr>
          <a:xfrm>
            <a:off x="4023300" y="3851825"/>
            <a:ext cx="25965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FFFFFF"/>
                </a:solidFill>
                <a:latin typeface="Proxima Nova"/>
                <a:ea typeface="Proxima Nova"/>
                <a:cs typeface="Proxima Nova"/>
                <a:sym typeface="Proxima Nova"/>
              </a:rPr>
              <a:t>Click</a:t>
            </a:r>
            <a:r>
              <a:rPr lang="en" sz="1600">
                <a:solidFill>
                  <a:srgbClr val="00FFFF"/>
                </a:solidFill>
                <a:latin typeface="Proxima Nova"/>
                <a:ea typeface="Proxima Nova"/>
                <a:cs typeface="Proxima Nova"/>
                <a:sym typeface="Proxima Nova"/>
              </a:rPr>
              <a:t> </a:t>
            </a:r>
            <a:r>
              <a:rPr lang="en" sz="1600" b="1" u="sng">
                <a:solidFill>
                  <a:srgbClr val="309BF5"/>
                </a:solidFill>
                <a:latin typeface="Proxima Nova"/>
                <a:ea typeface="Proxima Nova"/>
                <a:cs typeface="Proxima Nova"/>
                <a:sym typeface="Proxima Nova"/>
                <a:hlinkClick r:id="rId4">
                  <a:extLst>
                    <a:ext uri="{A12FA001-AC4F-418D-AE19-62706E023703}">
                      <ahyp:hlinkClr xmlns:ahyp="http://schemas.microsoft.com/office/drawing/2018/hyperlinkcolor" val="tx"/>
                    </a:ext>
                  </a:extLst>
                </a:hlinkClick>
              </a:rPr>
              <a:t>HERE</a:t>
            </a:r>
            <a:r>
              <a:rPr lang="en" sz="1600" b="1">
                <a:solidFill>
                  <a:srgbClr val="1155CC"/>
                </a:solidFill>
                <a:latin typeface="Proxima Nova"/>
                <a:ea typeface="Proxima Nova"/>
                <a:cs typeface="Proxima Nova"/>
                <a:sym typeface="Proxima Nova"/>
              </a:rPr>
              <a:t> </a:t>
            </a:r>
            <a:r>
              <a:rPr lang="en" sz="1600">
                <a:solidFill>
                  <a:srgbClr val="FFFFFF"/>
                </a:solidFill>
                <a:latin typeface="Proxima Nova"/>
                <a:ea typeface="Proxima Nova"/>
                <a:cs typeface="Proxima Nova"/>
                <a:sym typeface="Proxima Nova"/>
              </a:rPr>
              <a:t>for an example you can print/use</a:t>
            </a:r>
            <a:endParaRPr sz="1600">
              <a:solidFill>
                <a:srgbClr val="FFFFFF"/>
              </a:solidFill>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43"/>
        <p:cNvGrpSpPr/>
        <p:nvPr/>
      </p:nvGrpSpPr>
      <p:grpSpPr>
        <a:xfrm>
          <a:off x="0" y="0"/>
          <a:ext cx="0" cy="0"/>
          <a:chOff x="0" y="0"/>
          <a:chExt cx="0" cy="0"/>
        </a:xfrm>
      </p:grpSpPr>
      <p:pic>
        <p:nvPicPr>
          <p:cNvPr id="344" name="Google Shape;344;p63"/>
          <p:cNvPicPr preferRelativeResize="0"/>
          <p:nvPr/>
        </p:nvPicPr>
        <p:blipFill>
          <a:blip r:embed="rId3">
            <a:alphaModFix amt="30000"/>
          </a:blip>
          <a:stretch>
            <a:fillRect/>
          </a:stretch>
        </p:blipFill>
        <p:spPr>
          <a:xfrm>
            <a:off x="0" y="-230450"/>
            <a:ext cx="9144001" cy="6095434"/>
          </a:xfrm>
          <a:prstGeom prst="rect">
            <a:avLst/>
          </a:prstGeom>
          <a:noFill/>
          <a:ln>
            <a:noFill/>
          </a:ln>
        </p:spPr>
      </p:pic>
      <p:sp>
        <p:nvSpPr>
          <p:cNvPr id="345" name="Google Shape;345;p63"/>
          <p:cNvSpPr txBox="1"/>
          <p:nvPr/>
        </p:nvSpPr>
        <p:spPr>
          <a:xfrm>
            <a:off x="1266900" y="2505750"/>
            <a:ext cx="6610200" cy="2678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FFFFFF"/>
                </a:solidFill>
                <a:latin typeface="Proxima Nova"/>
                <a:ea typeface="Proxima Nova"/>
                <a:cs typeface="Proxima Nova"/>
                <a:sym typeface="Proxima Nova"/>
              </a:rPr>
              <a:t>Steps you might consider:</a:t>
            </a:r>
            <a:endParaRPr sz="22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50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sz="1500">
                <a:solidFill>
                  <a:srgbClr val="FFFFFF"/>
                </a:solidFill>
                <a:latin typeface="Proxima Nova"/>
                <a:ea typeface="Proxima Nova"/>
                <a:cs typeface="Proxima Nova"/>
                <a:sym typeface="Proxima Nova"/>
              </a:rPr>
              <a:t>3.  </a:t>
            </a:r>
            <a:r>
              <a:rPr lang="en" sz="1600">
                <a:solidFill>
                  <a:srgbClr val="00FF00"/>
                </a:solidFill>
                <a:latin typeface="Proxima Nova"/>
                <a:ea typeface="Proxima Nova"/>
                <a:cs typeface="Proxima Nova"/>
                <a:sym typeface="Proxima Nova"/>
              </a:rPr>
              <a:t>SOUND</a:t>
            </a:r>
            <a:endParaRPr sz="1600">
              <a:solidFill>
                <a:srgbClr val="00FF00"/>
              </a:solidFill>
              <a:latin typeface="Proxima Nova"/>
              <a:ea typeface="Proxima Nova"/>
              <a:cs typeface="Proxima Nova"/>
              <a:sym typeface="Proxima Nova"/>
            </a:endParaRPr>
          </a:p>
          <a:p>
            <a:pPr marL="0" lvl="0" indent="0" algn="l" rtl="0">
              <a:spcBef>
                <a:spcPts val="0"/>
              </a:spcBef>
              <a:spcAft>
                <a:spcPts val="0"/>
              </a:spcAft>
              <a:buNone/>
            </a:pPr>
            <a:endParaRPr sz="1600">
              <a:solidFill>
                <a:srgbClr val="00FF00"/>
              </a:solidFill>
              <a:latin typeface="Proxima Nova"/>
              <a:ea typeface="Proxima Nova"/>
              <a:cs typeface="Proxima Nova"/>
              <a:sym typeface="Proxima Nova"/>
            </a:endParaRPr>
          </a:p>
          <a:p>
            <a:pPr marL="0" lvl="0" indent="0" algn="l" rtl="0">
              <a:spcBef>
                <a:spcPts val="0"/>
              </a:spcBef>
              <a:spcAft>
                <a:spcPts val="0"/>
              </a:spcAft>
              <a:buNone/>
            </a:pPr>
            <a:r>
              <a:rPr lang="en" sz="1600">
                <a:solidFill>
                  <a:srgbClr val="FFFFFF"/>
                </a:solidFill>
                <a:latin typeface="Proxima Nova"/>
                <a:ea typeface="Proxima Nova"/>
                <a:cs typeface="Proxima Nova"/>
                <a:sym typeface="Proxima Nova"/>
              </a:rPr>
              <a:t>How can your message be heard in the </a:t>
            </a:r>
            <a:endParaRPr sz="160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sz="1600">
                <a:solidFill>
                  <a:srgbClr val="FFFFFF"/>
                </a:solidFill>
                <a:latin typeface="Proxima Nova"/>
                <a:ea typeface="Proxima Nova"/>
                <a:cs typeface="Proxima Nova"/>
                <a:sym typeface="Proxima Nova"/>
              </a:rPr>
              <a:t>best way?  Where should there be sound,</a:t>
            </a:r>
            <a:endParaRPr sz="160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sz="1600">
                <a:solidFill>
                  <a:srgbClr val="FFFFFF"/>
                </a:solidFill>
                <a:latin typeface="Proxima Nova"/>
                <a:ea typeface="Proxima Nova"/>
                <a:cs typeface="Proxima Nova"/>
                <a:sym typeface="Proxima Nova"/>
              </a:rPr>
              <a:t>and where should there be quiet?</a:t>
            </a:r>
            <a:endParaRPr sz="1600">
              <a:solidFill>
                <a:srgbClr val="FFFFFF"/>
              </a:solidFill>
              <a:latin typeface="Proxima Nova"/>
              <a:ea typeface="Proxima Nova"/>
              <a:cs typeface="Proxima Nova"/>
              <a:sym typeface="Proxima Nova"/>
            </a:endParaRPr>
          </a:p>
          <a:p>
            <a:pPr marL="0" lvl="0" indent="457200" algn="l" rtl="0">
              <a:spcBef>
                <a:spcPts val="0"/>
              </a:spcBef>
              <a:spcAft>
                <a:spcPts val="0"/>
              </a:spcAft>
              <a:buNone/>
            </a:pPr>
            <a:endParaRPr sz="15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5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500">
              <a:solidFill>
                <a:srgbClr val="FFFFFF"/>
              </a:solidFill>
              <a:latin typeface="Proxima Nova"/>
              <a:ea typeface="Proxima Nova"/>
              <a:cs typeface="Proxima Nova"/>
              <a:sym typeface="Proxima Nova"/>
            </a:endParaRPr>
          </a:p>
        </p:txBody>
      </p:sp>
      <p:sp>
        <p:nvSpPr>
          <p:cNvPr id="346" name="Google Shape;346;p63"/>
          <p:cNvSpPr txBox="1"/>
          <p:nvPr/>
        </p:nvSpPr>
        <p:spPr>
          <a:xfrm>
            <a:off x="6413900" y="3690300"/>
            <a:ext cx="2262600" cy="1046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rgbClr val="FFFFFF"/>
                </a:solidFill>
                <a:latin typeface="Proxima Nova"/>
                <a:ea typeface="Proxima Nova"/>
                <a:cs typeface="Proxima Nova"/>
                <a:sym typeface="Proxima Nova"/>
              </a:rPr>
              <a:t>* You can record a track of your voice on a Voice Memo app, or as part of a camera recording.</a:t>
            </a:r>
            <a:endParaRPr>
              <a:solidFill>
                <a:srgbClr val="FFFFFF"/>
              </a:solidFill>
              <a:latin typeface="Proxima Nova"/>
              <a:ea typeface="Proxima Nova"/>
              <a:cs typeface="Proxima Nova"/>
              <a:sym typeface="Proxima Nov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50"/>
        <p:cNvGrpSpPr/>
        <p:nvPr/>
      </p:nvGrpSpPr>
      <p:grpSpPr>
        <a:xfrm>
          <a:off x="0" y="0"/>
          <a:ext cx="0" cy="0"/>
          <a:chOff x="0" y="0"/>
          <a:chExt cx="0" cy="0"/>
        </a:xfrm>
      </p:grpSpPr>
      <p:pic>
        <p:nvPicPr>
          <p:cNvPr id="351" name="Google Shape;351;p64"/>
          <p:cNvPicPr preferRelativeResize="0"/>
          <p:nvPr/>
        </p:nvPicPr>
        <p:blipFill>
          <a:blip r:embed="rId3">
            <a:alphaModFix amt="30000"/>
          </a:blip>
          <a:stretch>
            <a:fillRect/>
          </a:stretch>
        </p:blipFill>
        <p:spPr>
          <a:xfrm>
            <a:off x="-2" y="-390300"/>
            <a:ext cx="9144002" cy="6095286"/>
          </a:xfrm>
          <a:prstGeom prst="rect">
            <a:avLst/>
          </a:prstGeom>
          <a:noFill/>
          <a:ln>
            <a:noFill/>
          </a:ln>
        </p:spPr>
      </p:pic>
      <p:sp>
        <p:nvSpPr>
          <p:cNvPr id="352" name="Google Shape;352;p64"/>
          <p:cNvSpPr txBox="1"/>
          <p:nvPr/>
        </p:nvSpPr>
        <p:spPr>
          <a:xfrm>
            <a:off x="4530850" y="1683475"/>
            <a:ext cx="3793200" cy="2924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FFFFFF"/>
                </a:solidFill>
                <a:latin typeface="Proxima Nova"/>
                <a:ea typeface="Proxima Nova"/>
                <a:cs typeface="Proxima Nova"/>
                <a:sym typeface="Proxima Nova"/>
              </a:rPr>
              <a:t>Steps you might consider:</a:t>
            </a:r>
            <a:endParaRPr sz="22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50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sz="1500">
                <a:solidFill>
                  <a:srgbClr val="FFFFFF"/>
                </a:solidFill>
                <a:latin typeface="Proxima Nova"/>
                <a:ea typeface="Proxima Nova"/>
                <a:cs typeface="Proxima Nova"/>
                <a:sym typeface="Proxima Nova"/>
              </a:rPr>
              <a:t>4.  </a:t>
            </a:r>
            <a:r>
              <a:rPr lang="en" sz="1600">
                <a:solidFill>
                  <a:srgbClr val="00FF00"/>
                </a:solidFill>
                <a:latin typeface="Proxima Nova"/>
                <a:ea typeface="Proxima Nova"/>
                <a:cs typeface="Proxima Nova"/>
                <a:sym typeface="Proxima Nova"/>
              </a:rPr>
              <a:t>FILMING</a:t>
            </a:r>
            <a:endParaRPr sz="1600">
              <a:solidFill>
                <a:srgbClr val="00FF00"/>
              </a:solidFill>
              <a:latin typeface="Proxima Nova"/>
              <a:ea typeface="Proxima Nova"/>
              <a:cs typeface="Proxima Nova"/>
              <a:sym typeface="Proxima Nova"/>
            </a:endParaRPr>
          </a:p>
          <a:p>
            <a:pPr marL="0" lvl="0" indent="0" algn="l" rtl="0">
              <a:spcBef>
                <a:spcPts val="0"/>
              </a:spcBef>
              <a:spcAft>
                <a:spcPts val="0"/>
              </a:spcAft>
              <a:buNone/>
            </a:pPr>
            <a:endParaRPr sz="1600">
              <a:solidFill>
                <a:srgbClr val="00FF00"/>
              </a:solidFill>
              <a:latin typeface="Proxima Nova"/>
              <a:ea typeface="Proxima Nova"/>
              <a:cs typeface="Proxima Nova"/>
              <a:sym typeface="Proxima Nova"/>
            </a:endParaRPr>
          </a:p>
          <a:p>
            <a:pPr marL="0" lvl="0" indent="0" algn="l" rtl="0">
              <a:spcBef>
                <a:spcPts val="0"/>
              </a:spcBef>
              <a:spcAft>
                <a:spcPts val="0"/>
              </a:spcAft>
              <a:buNone/>
            </a:pPr>
            <a:r>
              <a:rPr lang="en" sz="1600">
                <a:solidFill>
                  <a:srgbClr val="FFFFFF"/>
                </a:solidFill>
                <a:latin typeface="Proxima Nova"/>
                <a:ea typeface="Proxima Nova"/>
                <a:cs typeface="Proxima Nova"/>
                <a:sym typeface="Proxima Nova"/>
              </a:rPr>
              <a:t>What images support your story and message?  When do you want to move and be still?  What angles of view can you explore?</a:t>
            </a:r>
            <a:endParaRPr sz="1600">
              <a:solidFill>
                <a:srgbClr val="FFFFFF"/>
              </a:solidFill>
              <a:latin typeface="Proxima Nova"/>
              <a:ea typeface="Proxima Nova"/>
              <a:cs typeface="Proxima Nova"/>
              <a:sym typeface="Proxima Nova"/>
            </a:endParaRPr>
          </a:p>
          <a:p>
            <a:pPr marL="0" lvl="0" indent="457200" algn="l" rtl="0">
              <a:spcBef>
                <a:spcPts val="0"/>
              </a:spcBef>
              <a:spcAft>
                <a:spcPts val="0"/>
              </a:spcAft>
              <a:buNone/>
            </a:pPr>
            <a:endParaRPr sz="15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5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500">
              <a:solidFill>
                <a:srgbClr val="FFFFFF"/>
              </a:solidFill>
              <a:latin typeface="Proxima Nova"/>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56"/>
        <p:cNvGrpSpPr/>
        <p:nvPr/>
      </p:nvGrpSpPr>
      <p:grpSpPr>
        <a:xfrm>
          <a:off x="0" y="0"/>
          <a:ext cx="0" cy="0"/>
          <a:chOff x="0" y="0"/>
          <a:chExt cx="0" cy="0"/>
        </a:xfrm>
      </p:grpSpPr>
      <p:pic>
        <p:nvPicPr>
          <p:cNvPr id="357" name="Google Shape;357;p65"/>
          <p:cNvPicPr preferRelativeResize="0"/>
          <p:nvPr/>
        </p:nvPicPr>
        <p:blipFill>
          <a:blip r:embed="rId3">
            <a:alphaModFix amt="30000"/>
          </a:blip>
          <a:stretch>
            <a:fillRect/>
          </a:stretch>
        </p:blipFill>
        <p:spPr>
          <a:xfrm>
            <a:off x="152400" y="152400"/>
            <a:ext cx="8839200" cy="2068373"/>
          </a:xfrm>
          <a:prstGeom prst="rect">
            <a:avLst/>
          </a:prstGeom>
          <a:noFill/>
          <a:ln>
            <a:noFill/>
          </a:ln>
        </p:spPr>
      </p:pic>
      <p:sp>
        <p:nvSpPr>
          <p:cNvPr id="358" name="Google Shape;358;p65"/>
          <p:cNvSpPr txBox="1"/>
          <p:nvPr/>
        </p:nvSpPr>
        <p:spPr>
          <a:xfrm>
            <a:off x="1266900" y="2505750"/>
            <a:ext cx="6610200" cy="2832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FFFFFF"/>
                </a:solidFill>
                <a:latin typeface="Proxima Nova"/>
                <a:ea typeface="Proxima Nova"/>
                <a:cs typeface="Proxima Nova"/>
                <a:sym typeface="Proxima Nova"/>
              </a:rPr>
              <a:t>Steps you might consider:</a:t>
            </a:r>
            <a:endParaRPr sz="22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50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sz="1500">
                <a:solidFill>
                  <a:srgbClr val="FFFFFF"/>
                </a:solidFill>
                <a:latin typeface="Proxima Nova"/>
                <a:ea typeface="Proxima Nova"/>
                <a:cs typeface="Proxima Nova"/>
                <a:sym typeface="Proxima Nova"/>
              </a:rPr>
              <a:t>5.  </a:t>
            </a:r>
            <a:r>
              <a:rPr lang="en" sz="1500">
                <a:solidFill>
                  <a:srgbClr val="00FF00"/>
                </a:solidFill>
                <a:latin typeface="Proxima Nova"/>
                <a:ea typeface="Proxima Nova"/>
                <a:cs typeface="Proxima Nova"/>
                <a:sym typeface="Proxima Nova"/>
              </a:rPr>
              <a:t>EDITING/REVISION</a:t>
            </a:r>
            <a:endParaRPr sz="1500">
              <a:solidFill>
                <a:srgbClr val="00FF00"/>
              </a:solidFill>
              <a:latin typeface="Proxima Nova"/>
              <a:ea typeface="Proxima Nova"/>
              <a:cs typeface="Proxima Nova"/>
              <a:sym typeface="Proxima Nova"/>
            </a:endParaRPr>
          </a:p>
          <a:p>
            <a:pPr marL="0" lvl="0" indent="0" algn="l" rtl="0">
              <a:spcBef>
                <a:spcPts val="0"/>
              </a:spcBef>
              <a:spcAft>
                <a:spcPts val="0"/>
              </a:spcAft>
              <a:buNone/>
            </a:pPr>
            <a:endParaRPr sz="1500">
              <a:solidFill>
                <a:srgbClr val="00FF00"/>
              </a:solidFill>
              <a:latin typeface="Proxima Nova"/>
              <a:ea typeface="Proxima Nova"/>
              <a:cs typeface="Proxima Nova"/>
              <a:sym typeface="Proxima Nova"/>
            </a:endParaRPr>
          </a:p>
          <a:p>
            <a:pPr marL="0" lvl="0" indent="0" algn="l" rtl="0">
              <a:spcBef>
                <a:spcPts val="0"/>
              </a:spcBef>
              <a:spcAft>
                <a:spcPts val="0"/>
              </a:spcAft>
              <a:buNone/>
            </a:pPr>
            <a:r>
              <a:rPr lang="en" sz="1500">
                <a:solidFill>
                  <a:srgbClr val="FFFFFF"/>
                </a:solidFill>
                <a:latin typeface="Proxima Nova"/>
                <a:ea typeface="Proxima Nova"/>
                <a:cs typeface="Proxima Nova"/>
                <a:sym typeface="Proxima Nova"/>
              </a:rPr>
              <a:t>Is the heart/purpose of the story clear?</a:t>
            </a:r>
            <a:endParaRPr sz="150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sz="1500">
                <a:solidFill>
                  <a:srgbClr val="FFFFFF"/>
                </a:solidFill>
                <a:latin typeface="Proxima Nova"/>
                <a:ea typeface="Proxima Nova"/>
                <a:cs typeface="Proxima Nova"/>
                <a:sym typeface="Proxima Nova"/>
              </a:rPr>
              <a:t>What don’t you need to tell the story?  </a:t>
            </a:r>
            <a:endParaRPr sz="150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sz="1500">
                <a:solidFill>
                  <a:srgbClr val="FFFFFF"/>
                </a:solidFill>
                <a:latin typeface="Proxima Nova"/>
                <a:ea typeface="Proxima Nova"/>
                <a:cs typeface="Proxima Nova"/>
                <a:sym typeface="Proxima Nova"/>
              </a:rPr>
              <a:t>What might you change?  Or add?  </a:t>
            </a:r>
            <a:endParaRPr sz="150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sz="1500">
                <a:solidFill>
                  <a:srgbClr val="FFFFFF"/>
                </a:solidFill>
                <a:latin typeface="Proxima Nova"/>
                <a:ea typeface="Proxima Nova"/>
                <a:cs typeface="Proxima Nova"/>
                <a:sym typeface="Proxima Nova"/>
              </a:rPr>
              <a:t>Is the beginning, middle and end clear?</a:t>
            </a:r>
            <a:endParaRPr sz="1500">
              <a:solidFill>
                <a:srgbClr val="FFFFFF"/>
              </a:solidFill>
              <a:latin typeface="Proxima Nova"/>
              <a:ea typeface="Proxima Nova"/>
              <a:cs typeface="Proxima Nova"/>
              <a:sym typeface="Proxima Nova"/>
            </a:endParaRPr>
          </a:p>
          <a:p>
            <a:pPr marL="0" lvl="0" indent="457200" algn="l" rtl="0">
              <a:spcBef>
                <a:spcPts val="0"/>
              </a:spcBef>
              <a:spcAft>
                <a:spcPts val="0"/>
              </a:spcAft>
              <a:buNone/>
            </a:pPr>
            <a:endParaRPr sz="15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5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500">
              <a:solidFill>
                <a:srgbClr val="FFFFFF"/>
              </a:solidFill>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62"/>
        <p:cNvGrpSpPr/>
        <p:nvPr/>
      </p:nvGrpSpPr>
      <p:grpSpPr>
        <a:xfrm>
          <a:off x="0" y="0"/>
          <a:ext cx="0" cy="0"/>
          <a:chOff x="0" y="0"/>
          <a:chExt cx="0" cy="0"/>
        </a:xfrm>
      </p:grpSpPr>
      <p:pic>
        <p:nvPicPr>
          <p:cNvPr id="363" name="Google Shape;363;p66" descr="pexels-trace-hudson-2801818.jpg"/>
          <p:cNvPicPr preferRelativeResize="0"/>
          <p:nvPr/>
        </p:nvPicPr>
        <p:blipFill rotWithShape="1">
          <a:blip r:embed="rId3">
            <a:alphaModFix amt="27000"/>
          </a:blip>
          <a:srcRect/>
          <a:stretch/>
        </p:blipFill>
        <p:spPr>
          <a:xfrm>
            <a:off x="-77967" y="-1564570"/>
            <a:ext cx="9299937" cy="11624922"/>
          </a:xfrm>
          <a:prstGeom prst="rect">
            <a:avLst/>
          </a:prstGeom>
          <a:noFill/>
          <a:ln>
            <a:noFill/>
          </a:ln>
        </p:spPr>
      </p:pic>
      <p:sp>
        <p:nvSpPr>
          <p:cNvPr id="364" name="Google Shape;364;p66"/>
          <p:cNvSpPr txBox="1"/>
          <p:nvPr/>
        </p:nvSpPr>
        <p:spPr>
          <a:xfrm>
            <a:off x="669150" y="805625"/>
            <a:ext cx="7805700" cy="4135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749300" lvl="0" indent="-317500" algn="l" rtl="0">
              <a:lnSpc>
                <a:spcPct val="115000"/>
              </a:lnSpc>
              <a:spcBef>
                <a:spcPts val="0"/>
              </a:spcBef>
              <a:spcAft>
                <a:spcPts val="0"/>
              </a:spcAft>
              <a:buClr>
                <a:srgbClr val="FFFFFF"/>
              </a:buClr>
              <a:buSzPts val="1400"/>
              <a:buFont typeface="Proxima Nova"/>
              <a:buChar char="●"/>
            </a:pPr>
            <a:r>
              <a:rPr lang="en" sz="1500">
                <a:solidFill>
                  <a:srgbClr val="FFE599"/>
                </a:solidFill>
                <a:latin typeface="Proxima Nova"/>
                <a:ea typeface="Proxima Nova"/>
                <a:cs typeface="Proxima Nova"/>
                <a:sym typeface="Proxima Nova"/>
              </a:rPr>
              <a:t>Solutions-focused </a:t>
            </a:r>
            <a:r>
              <a:rPr lang="en">
                <a:solidFill>
                  <a:srgbClr val="FFFFFF"/>
                </a:solidFill>
                <a:latin typeface="Proxima Nova"/>
                <a:ea typeface="Proxima Nova"/>
                <a:cs typeface="Proxima Nova"/>
                <a:sym typeface="Proxima Nova"/>
              </a:rPr>
              <a:t>stories to offer a more hopeful view of the future and to help audiences understand </a:t>
            </a:r>
            <a:r>
              <a:rPr lang="en" b="1">
                <a:solidFill>
                  <a:srgbClr val="FFFFFF"/>
                </a:solidFill>
                <a:latin typeface="Proxima Nova"/>
                <a:ea typeface="Proxima Nova"/>
                <a:cs typeface="Proxima Nova"/>
                <a:sym typeface="Proxima Nova"/>
              </a:rPr>
              <a:t>how they can play a role</a:t>
            </a:r>
            <a:r>
              <a:rPr lang="en">
                <a:solidFill>
                  <a:srgbClr val="FFFFFF"/>
                </a:solidFill>
                <a:latin typeface="Proxima Nova"/>
                <a:ea typeface="Proxima Nova"/>
                <a:cs typeface="Proxima Nova"/>
                <a:sym typeface="Proxima Nova"/>
              </a:rPr>
              <a:t>.</a:t>
            </a:r>
            <a:endParaRPr>
              <a:solidFill>
                <a:srgbClr val="FFFFFF"/>
              </a:solidFill>
              <a:latin typeface="Proxima Nova"/>
              <a:ea typeface="Proxima Nova"/>
              <a:cs typeface="Proxima Nova"/>
              <a:sym typeface="Proxima Nova"/>
            </a:endParaRPr>
          </a:p>
          <a:p>
            <a:pPr marL="457200" lvl="0" indent="0" algn="l" rtl="0">
              <a:lnSpc>
                <a:spcPct val="115000"/>
              </a:lnSpc>
              <a:spcBef>
                <a:spcPts val="0"/>
              </a:spcBef>
              <a:spcAft>
                <a:spcPts val="0"/>
              </a:spcAft>
              <a:buNone/>
            </a:pPr>
            <a:endParaRPr>
              <a:solidFill>
                <a:srgbClr val="FFFFFF"/>
              </a:solidFill>
              <a:latin typeface="Proxima Nova"/>
              <a:ea typeface="Proxima Nova"/>
              <a:cs typeface="Proxima Nova"/>
              <a:sym typeface="Proxima Nova"/>
            </a:endParaRPr>
          </a:p>
          <a:p>
            <a:pPr marL="749300" lvl="0" indent="-317500" algn="l" rtl="0">
              <a:lnSpc>
                <a:spcPct val="115000"/>
              </a:lnSpc>
              <a:spcBef>
                <a:spcPts val="0"/>
              </a:spcBef>
              <a:spcAft>
                <a:spcPts val="0"/>
              </a:spcAft>
              <a:buClr>
                <a:srgbClr val="FFFFFF"/>
              </a:buClr>
              <a:buSzPts val="1400"/>
              <a:buFont typeface="Proxima Nova"/>
              <a:buChar char="●"/>
            </a:pPr>
            <a:r>
              <a:rPr lang="en">
                <a:solidFill>
                  <a:srgbClr val="FFFFFF"/>
                </a:solidFill>
                <a:latin typeface="Proxima Nova"/>
                <a:ea typeface="Proxima Nova"/>
                <a:cs typeface="Proxima Nova"/>
                <a:sym typeface="Proxima Nova"/>
              </a:rPr>
              <a:t>Telling stories through characters so that audiences can </a:t>
            </a:r>
            <a:r>
              <a:rPr lang="en">
                <a:solidFill>
                  <a:srgbClr val="FFE599"/>
                </a:solidFill>
                <a:latin typeface="Proxima Nova"/>
                <a:ea typeface="Proxima Nova"/>
                <a:cs typeface="Proxima Nova"/>
                <a:sym typeface="Proxima Nova"/>
              </a:rPr>
              <a:t>see themselves</a:t>
            </a:r>
            <a:r>
              <a:rPr lang="en">
                <a:solidFill>
                  <a:srgbClr val="FFFFFF"/>
                </a:solidFill>
                <a:latin typeface="Proxima Nova"/>
                <a:ea typeface="Proxima Nova"/>
                <a:cs typeface="Proxima Nova"/>
                <a:sym typeface="Proxima Nova"/>
              </a:rPr>
              <a:t> in the story and also be educated on how the issue affects them.</a:t>
            </a:r>
            <a:endParaRPr>
              <a:solidFill>
                <a:srgbClr val="FFFFFF"/>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a:solidFill>
                <a:srgbClr val="FFFFFF"/>
              </a:solidFill>
              <a:latin typeface="Proxima Nova"/>
              <a:ea typeface="Proxima Nova"/>
              <a:cs typeface="Proxima Nova"/>
              <a:sym typeface="Proxima Nova"/>
            </a:endParaRPr>
          </a:p>
          <a:p>
            <a:pPr marL="749300" lvl="0" indent="-317500" algn="l" rtl="0">
              <a:lnSpc>
                <a:spcPct val="115000"/>
              </a:lnSpc>
              <a:spcBef>
                <a:spcPts val="0"/>
              </a:spcBef>
              <a:spcAft>
                <a:spcPts val="0"/>
              </a:spcAft>
              <a:buClr>
                <a:srgbClr val="FFFFFF"/>
              </a:buClr>
              <a:buSzPts val="1400"/>
              <a:buFont typeface="Proxima Nova"/>
              <a:buChar char="●"/>
            </a:pPr>
            <a:r>
              <a:rPr lang="en">
                <a:solidFill>
                  <a:srgbClr val="FFFFFF"/>
                </a:solidFill>
                <a:latin typeface="Proxima Nova"/>
                <a:ea typeface="Proxima Nova"/>
                <a:cs typeface="Proxima Nova"/>
                <a:sym typeface="Proxima Nova"/>
              </a:rPr>
              <a:t>Prioritizing </a:t>
            </a:r>
            <a:r>
              <a:rPr lang="en">
                <a:solidFill>
                  <a:srgbClr val="FFE599"/>
                </a:solidFill>
                <a:latin typeface="Proxima Nova"/>
                <a:ea typeface="Proxima Nova"/>
                <a:cs typeface="Proxima Nova"/>
                <a:sym typeface="Proxima Nova"/>
              </a:rPr>
              <a:t>entertainment </a:t>
            </a:r>
            <a:r>
              <a:rPr lang="en">
                <a:solidFill>
                  <a:srgbClr val="FFFFFF"/>
                </a:solidFill>
                <a:latin typeface="Proxima Nova"/>
                <a:ea typeface="Proxima Nova"/>
                <a:cs typeface="Proxima Nova"/>
                <a:sym typeface="Proxima Nova"/>
              </a:rPr>
              <a:t>and working to make the film surprising, inspiring, beautiful, emotional, musical, hip, fun, and more (you’d want to watch it).</a:t>
            </a:r>
            <a:endParaRPr>
              <a:solidFill>
                <a:srgbClr val="FFFFFF"/>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a:solidFill>
                <a:srgbClr val="FFFFFF"/>
              </a:solidFill>
              <a:latin typeface="Proxima Nova"/>
              <a:ea typeface="Proxima Nova"/>
              <a:cs typeface="Proxima Nova"/>
              <a:sym typeface="Proxima Nova"/>
            </a:endParaRPr>
          </a:p>
          <a:p>
            <a:pPr marL="749300" lvl="0" indent="-317500" algn="l" rtl="0">
              <a:lnSpc>
                <a:spcPct val="115000"/>
              </a:lnSpc>
              <a:spcBef>
                <a:spcPts val="0"/>
              </a:spcBef>
              <a:spcAft>
                <a:spcPts val="0"/>
              </a:spcAft>
              <a:buClr>
                <a:srgbClr val="FFFFFF"/>
              </a:buClr>
              <a:buSzPts val="1400"/>
              <a:buFont typeface="Proxima Nova"/>
              <a:buChar char="●"/>
            </a:pPr>
            <a:r>
              <a:rPr lang="en">
                <a:solidFill>
                  <a:srgbClr val="FFFFFF"/>
                </a:solidFill>
                <a:latin typeface="Proxima Nova"/>
                <a:ea typeface="Proxima Nova"/>
                <a:cs typeface="Proxima Nova"/>
                <a:sym typeface="Proxima Nova"/>
              </a:rPr>
              <a:t>Leaving people with a sense for </a:t>
            </a:r>
            <a:r>
              <a:rPr lang="en">
                <a:solidFill>
                  <a:srgbClr val="FFE599"/>
                </a:solidFill>
                <a:latin typeface="Proxima Nova"/>
                <a:ea typeface="Proxima Nova"/>
                <a:cs typeface="Proxima Nova"/>
                <a:sym typeface="Proxima Nova"/>
              </a:rPr>
              <a:t>new actions</a:t>
            </a:r>
            <a:r>
              <a:rPr lang="en">
                <a:solidFill>
                  <a:srgbClr val="FFFFFF"/>
                </a:solidFill>
                <a:latin typeface="Proxima Nova"/>
                <a:ea typeface="Proxima Nova"/>
                <a:cs typeface="Proxima Nova"/>
                <a:sym typeface="Proxima Nova"/>
              </a:rPr>
              <a:t> they can take in their own life.</a:t>
            </a:r>
            <a:endParaRPr>
              <a:solidFill>
                <a:srgbClr val="FFFFFF"/>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a:solidFill>
                <a:srgbClr val="FFFFFF"/>
              </a:solidFill>
              <a:latin typeface="Proxima Nova"/>
              <a:ea typeface="Proxima Nova"/>
              <a:cs typeface="Proxima Nova"/>
              <a:sym typeface="Proxima Nova"/>
            </a:endParaRPr>
          </a:p>
          <a:p>
            <a:pPr marL="749300" lvl="0" indent="-317500" algn="l" rtl="0">
              <a:lnSpc>
                <a:spcPct val="115000"/>
              </a:lnSpc>
              <a:spcBef>
                <a:spcPts val="0"/>
              </a:spcBef>
              <a:spcAft>
                <a:spcPts val="0"/>
              </a:spcAft>
              <a:buClr>
                <a:srgbClr val="FFFFFF"/>
              </a:buClr>
              <a:buSzPts val="1400"/>
              <a:buFont typeface="Proxima Nova"/>
              <a:buChar char="●"/>
            </a:pPr>
            <a:r>
              <a:rPr lang="en">
                <a:solidFill>
                  <a:srgbClr val="FFFFFF"/>
                </a:solidFill>
                <a:latin typeface="Proxima Nova"/>
                <a:ea typeface="Proxima Nova"/>
                <a:cs typeface="Proxima Nova"/>
                <a:sym typeface="Proxima Nova"/>
              </a:rPr>
              <a:t>Creating nonpartisan stories, meaning that the story doesn’t align with one political ideology but rather appeals to </a:t>
            </a:r>
            <a:r>
              <a:rPr lang="en">
                <a:solidFill>
                  <a:srgbClr val="FFE599"/>
                </a:solidFill>
                <a:latin typeface="Proxima Nova"/>
                <a:ea typeface="Proxima Nova"/>
                <a:cs typeface="Proxima Nova"/>
                <a:sym typeface="Proxima Nova"/>
              </a:rPr>
              <a:t>universal values</a:t>
            </a:r>
            <a:r>
              <a:rPr lang="en">
                <a:solidFill>
                  <a:srgbClr val="FFFFFF"/>
                </a:solidFill>
                <a:latin typeface="Proxima Nova"/>
                <a:ea typeface="Proxima Nova"/>
                <a:cs typeface="Proxima Nova"/>
                <a:sym typeface="Proxima Nova"/>
              </a:rPr>
              <a:t>.</a:t>
            </a:r>
            <a:endParaRPr>
              <a:solidFill>
                <a:srgbClr val="FFFFFF"/>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a:solidFill>
                <a:srgbClr val="FFFFFF"/>
              </a:solidFill>
              <a:latin typeface="Proxima Nova"/>
              <a:ea typeface="Proxima Nova"/>
              <a:cs typeface="Proxima Nova"/>
              <a:sym typeface="Proxima Nova"/>
            </a:endParaRPr>
          </a:p>
          <a:p>
            <a:pPr marL="749300" lvl="0" indent="-317500" algn="l" rtl="0">
              <a:lnSpc>
                <a:spcPct val="115000"/>
              </a:lnSpc>
              <a:spcBef>
                <a:spcPts val="0"/>
              </a:spcBef>
              <a:spcAft>
                <a:spcPts val="0"/>
              </a:spcAft>
              <a:buClr>
                <a:srgbClr val="FFFFFF"/>
              </a:buClr>
              <a:buSzPts val="1400"/>
              <a:buFont typeface="Proxima Nova"/>
              <a:buChar char="●"/>
            </a:pPr>
            <a:r>
              <a:rPr lang="en">
                <a:solidFill>
                  <a:srgbClr val="FFFFFF"/>
                </a:solidFill>
                <a:latin typeface="Proxima Nova"/>
                <a:ea typeface="Proxima Nova"/>
                <a:cs typeface="Proxima Nova"/>
                <a:sym typeface="Proxima Nova"/>
              </a:rPr>
              <a:t>Showcasing unlikely stories so that all audiences, even those that don’t readily identify as environmentalists, see themselves as </a:t>
            </a:r>
            <a:r>
              <a:rPr lang="en">
                <a:solidFill>
                  <a:srgbClr val="FFE599"/>
                </a:solidFill>
                <a:latin typeface="Proxima Nova"/>
                <a:ea typeface="Proxima Nova"/>
                <a:cs typeface="Proxima Nova"/>
                <a:sym typeface="Proxima Nova"/>
              </a:rPr>
              <a:t>part of the story and the solution</a:t>
            </a:r>
            <a:r>
              <a:rPr lang="en">
                <a:solidFill>
                  <a:srgbClr val="FFFFFF"/>
                </a:solidFill>
                <a:latin typeface="Proxima Nova"/>
                <a:ea typeface="Proxima Nova"/>
                <a:cs typeface="Proxima Nova"/>
                <a:sym typeface="Proxima Nova"/>
              </a:rPr>
              <a:t>.</a:t>
            </a:r>
            <a:endParaRPr b="1">
              <a:solidFill>
                <a:srgbClr val="FFFFFF"/>
              </a:solidFill>
              <a:latin typeface="Proxima Nova"/>
              <a:ea typeface="Proxima Nova"/>
              <a:cs typeface="Proxima Nova"/>
              <a:sym typeface="Proxima Nova"/>
            </a:endParaRPr>
          </a:p>
        </p:txBody>
      </p:sp>
      <p:sp>
        <p:nvSpPr>
          <p:cNvPr id="365" name="Google Shape;365;p66"/>
          <p:cNvSpPr txBox="1"/>
          <p:nvPr/>
        </p:nvSpPr>
        <p:spPr>
          <a:xfrm>
            <a:off x="484200" y="219850"/>
            <a:ext cx="7492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FFFFFF"/>
                </a:solidFill>
                <a:latin typeface="Proxima Nova"/>
                <a:ea typeface="Proxima Nova"/>
                <a:cs typeface="Proxima Nova"/>
                <a:sym typeface="Proxima Nova"/>
              </a:rPr>
              <a:t>Some foundational elements for The Redford Center’s original storytelling work:</a:t>
            </a:r>
            <a:endParaRPr sz="1700">
              <a:solidFill>
                <a:srgbClr val="FFFFFF"/>
              </a:solidFill>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99"/>
        <p:cNvGrpSpPr/>
        <p:nvPr/>
      </p:nvGrpSpPr>
      <p:grpSpPr>
        <a:xfrm>
          <a:off x="0" y="0"/>
          <a:ext cx="0" cy="0"/>
          <a:chOff x="0" y="0"/>
          <a:chExt cx="0" cy="0"/>
        </a:xfrm>
      </p:grpSpPr>
      <p:pic>
        <p:nvPicPr>
          <p:cNvPr id="200" name="Google Shape;200;p50"/>
          <p:cNvPicPr preferRelativeResize="0"/>
          <p:nvPr/>
        </p:nvPicPr>
        <p:blipFill>
          <a:blip r:embed="rId3">
            <a:alphaModFix amt="70000"/>
          </a:blip>
          <a:stretch>
            <a:fillRect/>
          </a:stretch>
        </p:blipFill>
        <p:spPr>
          <a:xfrm>
            <a:off x="-152400" y="-209225"/>
            <a:ext cx="9308798" cy="6098321"/>
          </a:xfrm>
          <a:prstGeom prst="rect">
            <a:avLst/>
          </a:prstGeom>
          <a:noFill/>
          <a:ln>
            <a:noFill/>
          </a:ln>
        </p:spPr>
      </p:pic>
      <p:sp>
        <p:nvSpPr>
          <p:cNvPr id="201" name="Google Shape;201;p50"/>
          <p:cNvSpPr txBox="1"/>
          <p:nvPr/>
        </p:nvSpPr>
        <p:spPr>
          <a:xfrm>
            <a:off x="239975" y="2828025"/>
            <a:ext cx="8722500" cy="1097700"/>
          </a:xfrm>
          <a:prstGeom prst="rect">
            <a:avLst/>
          </a:prstGeom>
          <a:noFill/>
          <a:ln>
            <a:noFill/>
          </a:ln>
          <a:effectLst>
            <a:outerShdw blurRad="128588"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2400" b="1" dirty="0">
                <a:solidFill>
                  <a:srgbClr val="FFFFFF"/>
                </a:solidFill>
                <a:latin typeface="Proxima Nova"/>
                <a:ea typeface="Proxima Nova"/>
                <a:cs typeface="Proxima Nova"/>
                <a:sym typeface="Proxima Nova"/>
              </a:rPr>
              <a:t>Redford Center Stories Challenge</a:t>
            </a:r>
            <a:endParaRPr sz="2400" dirty="0">
              <a:solidFill>
                <a:srgbClr val="FFFFFF"/>
              </a:solidFill>
              <a:latin typeface="Proxima Nova"/>
              <a:ea typeface="Proxima Nova"/>
              <a:cs typeface="Proxima Nova"/>
              <a:sym typeface="Proxima Nova"/>
            </a:endParaRPr>
          </a:p>
          <a:p>
            <a:pPr marL="0" lvl="0" indent="0" algn="ctr" rtl="0">
              <a:lnSpc>
                <a:spcPct val="115000"/>
              </a:lnSpc>
              <a:spcBef>
                <a:spcPts val="0"/>
              </a:spcBef>
              <a:spcAft>
                <a:spcPts val="0"/>
              </a:spcAft>
              <a:buNone/>
            </a:pPr>
            <a:endParaRPr sz="2400" dirty="0">
              <a:solidFill>
                <a:srgbClr val="FFFFFF"/>
              </a:solidFill>
              <a:latin typeface="Proxima Nova"/>
              <a:ea typeface="Proxima Nova"/>
              <a:cs typeface="Proxima Nova"/>
              <a:sym typeface="Proxima Nova"/>
            </a:endParaRPr>
          </a:p>
        </p:txBody>
      </p:sp>
      <p:sp>
        <p:nvSpPr>
          <p:cNvPr id="202" name="Google Shape;202;p50"/>
          <p:cNvSpPr txBox="1"/>
          <p:nvPr/>
        </p:nvSpPr>
        <p:spPr>
          <a:xfrm>
            <a:off x="3262650" y="1459025"/>
            <a:ext cx="2923500" cy="777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500">
                <a:solidFill>
                  <a:srgbClr val="FFFFFF"/>
                </a:solidFill>
                <a:latin typeface="Proxima Nova"/>
                <a:ea typeface="Proxima Nova"/>
                <a:cs typeface="Proxima Nova"/>
                <a:sym typeface="Proxima Nova"/>
              </a:rPr>
              <a:t>ch.</a:t>
            </a:r>
            <a:r>
              <a:rPr lang="en" sz="2500" b="1">
                <a:solidFill>
                  <a:srgbClr val="FFFFFF"/>
                </a:solidFill>
                <a:latin typeface="Proxima Nova"/>
                <a:ea typeface="Proxima Nova"/>
                <a:cs typeface="Proxima Nova"/>
                <a:sym typeface="Proxima Nova"/>
              </a:rPr>
              <a:t>10</a:t>
            </a:r>
            <a:endParaRPr sz="2500" b="1">
              <a:solidFill>
                <a:srgbClr val="FFFFFF"/>
              </a:solidFill>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06"/>
        <p:cNvGrpSpPr/>
        <p:nvPr/>
      </p:nvGrpSpPr>
      <p:grpSpPr>
        <a:xfrm>
          <a:off x="0" y="0"/>
          <a:ext cx="0" cy="0"/>
          <a:chOff x="0" y="0"/>
          <a:chExt cx="0" cy="0"/>
        </a:xfrm>
      </p:grpSpPr>
      <p:pic>
        <p:nvPicPr>
          <p:cNvPr id="207" name="Google Shape;207;p51"/>
          <p:cNvPicPr preferRelativeResize="0"/>
          <p:nvPr/>
        </p:nvPicPr>
        <p:blipFill>
          <a:blip r:embed="rId3">
            <a:alphaModFix amt="41000"/>
          </a:blip>
          <a:stretch>
            <a:fillRect/>
          </a:stretch>
        </p:blipFill>
        <p:spPr>
          <a:xfrm>
            <a:off x="-906301" y="-1878450"/>
            <a:ext cx="10532920" cy="7021947"/>
          </a:xfrm>
          <a:prstGeom prst="rect">
            <a:avLst/>
          </a:prstGeom>
          <a:noFill/>
          <a:ln>
            <a:noFill/>
          </a:ln>
        </p:spPr>
      </p:pic>
      <p:sp>
        <p:nvSpPr>
          <p:cNvPr id="208" name="Google Shape;208;p51"/>
          <p:cNvSpPr txBox="1"/>
          <p:nvPr/>
        </p:nvSpPr>
        <p:spPr>
          <a:xfrm>
            <a:off x="1121750" y="2819100"/>
            <a:ext cx="7385700" cy="1460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FFFFFF"/>
                </a:solidFill>
                <a:latin typeface="Proxima Nova"/>
                <a:ea typeface="Proxima Nova"/>
                <a:cs typeface="Proxima Nova"/>
                <a:sym typeface="Proxima Nova"/>
              </a:rPr>
              <a:t>“The urgency of climate change and many of the related environmental challenges we face mandates that we saturate our culture with stories that inspire action...As the next few decades will be critical in terms of minimizing the impact of climate change, it’s particularly important that we support and promote the </a:t>
            </a:r>
            <a:r>
              <a:rPr lang="en" sz="1500" b="1">
                <a:solidFill>
                  <a:srgbClr val="E06666"/>
                </a:solidFill>
                <a:latin typeface="Proxima Nova"/>
                <a:ea typeface="Proxima Nova"/>
                <a:cs typeface="Proxima Nova"/>
                <a:sym typeface="Proxima Nova"/>
              </a:rPr>
              <a:t>voices of our youth</a:t>
            </a:r>
            <a:r>
              <a:rPr lang="en" sz="1500" b="1">
                <a:solidFill>
                  <a:srgbClr val="FFFFFF"/>
                </a:solidFill>
                <a:latin typeface="Proxima Nova"/>
                <a:ea typeface="Proxima Nova"/>
                <a:cs typeface="Proxima Nova"/>
                <a:sym typeface="Proxima Nova"/>
              </a:rPr>
              <a:t>.</a:t>
            </a:r>
            <a:r>
              <a:rPr lang="en" sz="1500">
                <a:solidFill>
                  <a:srgbClr val="FFFFFF"/>
                </a:solidFill>
                <a:latin typeface="Proxima Nova"/>
                <a:ea typeface="Proxima Nova"/>
                <a:cs typeface="Proxima Nova"/>
                <a:sym typeface="Proxima Nova"/>
              </a:rPr>
              <a:t>”</a:t>
            </a:r>
            <a:endParaRPr sz="1500">
              <a:solidFill>
                <a:srgbClr val="FFFFFF"/>
              </a:solidFill>
              <a:latin typeface="Proxima Nova"/>
              <a:ea typeface="Proxima Nova"/>
              <a:cs typeface="Proxima Nova"/>
              <a:sym typeface="Proxima Nova"/>
            </a:endParaRPr>
          </a:p>
          <a:p>
            <a:pPr marL="3200400" lvl="0" indent="0" algn="l" rtl="0">
              <a:spcBef>
                <a:spcPts val="0"/>
              </a:spcBef>
              <a:spcAft>
                <a:spcPts val="0"/>
              </a:spcAft>
              <a:buNone/>
            </a:pPr>
            <a:endParaRPr>
              <a:solidFill>
                <a:srgbClr val="FFFFFF"/>
              </a:solidFill>
              <a:latin typeface="Proxima Nova"/>
              <a:ea typeface="Proxima Nova"/>
              <a:cs typeface="Proxima Nova"/>
              <a:sym typeface="Proxima Nova"/>
            </a:endParaRPr>
          </a:p>
        </p:txBody>
      </p:sp>
      <p:sp>
        <p:nvSpPr>
          <p:cNvPr id="209" name="Google Shape;209;p51"/>
          <p:cNvSpPr txBox="1"/>
          <p:nvPr/>
        </p:nvSpPr>
        <p:spPr>
          <a:xfrm>
            <a:off x="5595550" y="3952725"/>
            <a:ext cx="3157200" cy="574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solidFill>
                  <a:srgbClr val="FFFFFF"/>
                </a:solidFill>
                <a:latin typeface="Proxima Nova"/>
                <a:ea typeface="Proxima Nova"/>
                <a:cs typeface="Proxima Nova"/>
                <a:sym typeface="Proxima Nova"/>
              </a:rPr>
              <a:t>– </a:t>
            </a:r>
            <a:r>
              <a:rPr lang="en" b="1">
                <a:solidFill>
                  <a:srgbClr val="FFFFFF"/>
                </a:solidFill>
                <a:latin typeface="Proxima Nova"/>
                <a:ea typeface="Proxima Nova"/>
                <a:cs typeface="Proxima Nova"/>
                <a:sym typeface="Proxima Nova"/>
              </a:rPr>
              <a:t>JAMES REDFORD</a:t>
            </a:r>
            <a:endParaRPr b="1">
              <a:solidFill>
                <a:srgbClr val="FFFFFF"/>
              </a:solidFill>
              <a:latin typeface="Proxima Nova"/>
              <a:ea typeface="Proxima Nova"/>
              <a:cs typeface="Proxima Nova"/>
              <a:sym typeface="Proxima Nova"/>
            </a:endParaRPr>
          </a:p>
          <a:p>
            <a:pPr marL="0" lvl="0" indent="0" algn="l" rtl="0">
              <a:spcBef>
                <a:spcPts val="0"/>
              </a:spcBef>
              <a:spcAft>
                <a:spcPts val="0"/>
              </a:spcAft>
              <a:buClr>
                <a:srgbClr val="000000"/>
              </a:buClr>
              <a:buSzPts val="1100"/>
              <a:buFont typeface="Arial"/>
              <a:buNone/>
            </a:pPr>
            <a:r>
              <a:rPr lang="en" b="1">
                <a:solidFill>
                  <a:srgbClr val="FFFFFF"/>
                </a:solidFill>
                <a:latin typeface="Proxima Nova"/>
                <a:ea typeface="Proxima Nova"/>
                <a:cs typeface="Proxima Nova"/>
                <a:sym typeface="Proxima Nova"/>
              </a:rPr>
              <a:t>   </a:t>
            </a:r>
            <a:r>
              <a:rPr lang="en">
                <a:solidFill>
                  <a:srgbClr val="FFFFFF"/>
                </a:solidFill>
                <a:latin typeface="Proxima Nova"/>
                <a:ea typeface="Proxima Nova"/>
                <a:cs typeface="Proxima Nova"/>
                <a:sym typeface="Proxima Nova"/>
              </a:rPr>
              <a:t>Co-Founder, The Redford Center</a:t>
            </a:r>
            <a:endParaRPr>
              <a:solidFill>
                <a:srgbClr val="FFFFFF"/>
              </a:solidFill>
              <a:latin typeface="Proxima Nova"/>
              <a:ea typeface="Proxima Nova"/>
              <a:cs typeface="Proxima Nova"/>
              <a:sym typeface="Proxima Nova"/>
            </a:endParaRPr>
          </a:p>
          <a:p>
            <a:pPr marL="0" lvl="0" indent="0" algn="r" rtl="0">
              <a:spcBef>
                <a:spcPts val="0"/>
              </a:spcBef>
              <a:spcAft>
                <a:spcPts val="0"/>
              </a:spcAft>
              <a:buNone/>
            </a:pPr>
            <a:endParaRPr/>
          </a:p>
        </p:txBody>
      </p:sp>
      <p:pic>
        <p:nvPicPr>
          <p:cNvPr id="210" name="Google Shape;210;p51"/>
          <p:cNvPicPr preferRelativeResize="0"/>
          <p:nvPr/>
        </p:nvPicPr>
        <p:blipFill rotWithShape="1">
          <a:blip r:embed="rId4">
            <a:alphaModFix/>
          </a:blip>
          <a:srcRect r="26691"/>
          <a:stretch/>
        </p:blipFill>
        <p:spPr>
          <a:xfrm>
            <a:off x="4572000" y="257975"/>
            <a:ext cx="2588400" cy="2354400"/>
          </a:xfrm>
          <a:prstGeom prst="ellipse">
            <a:avLst/>
          </a:prstGeom>
          <a:noFill/>
          <a:ln>
            <a:noFill/>
          </a:ln>
          <a:effectLst>
            <a:outerShdw blurRad="57150" dist="19050" dir="5400000" algn="bl" rotWithShape="0">
              <a:srgbClr val="000000">
                <a:alpha val="50000"/>
              </a:srgbClr>
            </a:outerShdw>
          </a:effectLst>
        </p:spPr>
      </p:pic>
      <p:pic>
        <p:nvPicPr>
          <p:cNvPr id="211" name="Google Shape;211;p51"/>
          <p:cNvPicPr preferRelativeResize="0"/>
          <p:nvPr/>
        </p:nvPicPr>
        <p:blipFill>
          <a:blip r:embed="rId5">
            <a:alphaModFix/>
          </a:blip>
          <a:stretch>
            <a:fillRect/>
          </a:stretch>
        </p:blipFill>
        <p:spPr>
          <a:xfrm>
            <a:off x="152400" y="1971575"/>
            <a:ext cx="8839201" cy="960421"/>
          </a:xfrm>
          <a:prstGeom prst="rect">
            <a:avLst/>
          </a:prstGeom>
          <a:noFill/>
          <a:ln>
            <a:noFill/>
          </a:ln>
        </p:spPr>
      </p:pic>
      <p:grpSp>
        <p:nvGrpSpPr>
          <p:cNvPr id="212" name="Google Shape;212;p51"/>
          <p:cNvGrpSpPr/>
          <p:nvPr/>
        </p:nvGrpSpPr>
        <p:grpSpPr>
          <a:xfrm>
            <a:off x="4334135" y="4300538"/>
            <a:ext cx="475763" cy="475763"/>
            <a:chOff x="0" y="0"/>
            <a:chExt cx="1268700" cy="1268700"/>
          </a:xfrm>
        </p:grpSpPr>
        <p:sp>
          <p:nvSpPr>
            <p:cNvPr id="213" name="Google Shape;213;p51"/>
            <p:cNvSpPr/>
            <p:nvPr/>
          </p:nvSpPr>
          <p:spPr>
            <a:xfrm>
              <a:off x="0" y="0"/>
              <a:ext cx="1268700" cy="1268700"/>
            </a:xfrm>
            <a:prstGeom prst="ellipse">
              <a:avLst/>
            </a:prstGeom>
            <a:noFill/>
            <a:ln w="63500" cap="flat" cmpd="sng">
              <a:solidFill>
                <a:srgbClr val="FFFFFF"/>
              </a:solidFill>
              <a:prstDash val="solid"/>
              <a:miter lim="400000"/>
              <a:headEnd type="none" w="sm" len="sm"/>
              <a:tailEnd type="none" w="sm" len="sm"/>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214" name="Google Shape;214;p51"/>
            <p:cNvSpPr/>
            <p:nvPr/>
          </p:nvSpPr>
          <p:spPr>
            <a:xfrm>
              <a:off x="190460" y="190460"/>
              <a:ext cx="887700" cy="887700"/>
            </a:xfrm>
            <a:prstGeom prst="ellipse">
              <a:avLst/>
            </a:prstGeom>
            <a:solidFill>
              <a:srgbClr val="B21600"/>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18"/>
        <p:cNvGrpSpPr/>
        <p:nvPr/>
      </p:nvGrpSpPr>
      <p:grpSpPr>
        <a:xfrm>
          <a:off x="0" y="0"/>
          <a:ext cx="0" cy="0"/>
          <a:chOff x="0" y="0"/>
          <a:chExt cx="0" cy="0"/>
        </a:xfrm>
      </p:grpSpPr>
      <p:pic>
        <p:nvPicPr>
          <p:cNvPr id="219" name="Google Shape;219;p52"/>
          <p:cNvPicPr preferRelativeResize="0"/>
          <p:nvPr/>
        </p:nvPicPr>
        <p:blipFill>
          <a:blip r:embed="rId3">
            <a:alphaModFix amt="25000"/>
          </a:blip>
          <a:stretch>
            <a:fillRect/>
          </a:stretch>
        </p:blipFill>
        <p:spPr>
          <a:xfrm>
            <a:off x="-47078" y="-345700"/>
            <a:ext cx="9191070" cy="6132748"/>
          </a:xfrm>
          <a:prstGeom prst="rect">
            <a:avLst/>
          </a:prstGeom>
          <a:noFill/>
          <a:ln>
            <a:noFill/>
          </a:ln>
        </p:spPr>
      </p:pic>
      <p:sp>
        <p:nvSpPr>
          <p:cNvPr id="220" name="Google Shape;220;p52"/>
          <p:cNvSpPr txBox="1"/>
          <p:nvPr/>
        </p:nvSpPr>
        <p:spPr>
          <a:xfrm>
            <a:off x="909000" y="1076400"/>
            <a:ext cx="7326000" cy="226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rgbClr val="FFFFFF"/>
                </a:solidFill>
                <a:latin typeface="Proxima Nova"/>
                <a:ea typeface="Proxima Nova"/>
                <a:cs typeface="Proxima Nova"/>
                <a:sym typeface="Proxima Nova"/>
              </a:rPr>
              <a:t>Speak to young people in a language they’re using. </a:t>
            </a:r>
            <a:endParaRPr sz="150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sz="1500">
                <a:solidFill>
                  <a:srgbClr val="FFFFFF"/>
                </a:solidFill>
                <a:latin typeface="Proxima Nova"/>
                <a:ea typeface="Proxima Nova"/>
                <a:cs typeface="Proxima Nova"/>
                <a:sym typeface="Proxima Nova"/>
              </a:rPr>
              <a:t>Give them </a:t>
            </a:r>
            <a:r>
              <a:rPr lang="en" sz="1500" b="1">
                <a:solidFill>
                  <a:srgbClr val="FFFFFF"/>
                </a:solidFill>
                <a:latin typeface="Proxima Nova"/>
                <a:ea typeface="Proxima Nova"/>
                <a:cs typeface="Proxima Nova"/>
                <a:sym typeface="Proxima Nova"/>
              </a:rPr>
              <a:t>platforms and bandwidths </a:t>
            </a:r>
            <a:r>
              <a:rPr lang="en" sz="1500">
                <a:solidFill>
                  <a:srgbClr val="FFFFFF"/>
                </a:solidFill>
                <a:latin typeface="Proxima Nova"/>
                <a:ea typeface="Proxima Nova"/>
                <a:cs typeface="Proxima Nova"/>
                <a:sym typeface="Proxima Nova"/>
              </a:rPr>
              <a:t>to tell the stories that are meaningful to them. </a:t>
            </a:r>
            <a:endParaRPr sz="150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sz="1500">
                <a:solidFill>
                  <a:srgbClr val="FFFFFF"/>
                </a:solidFill>
                <a:latin typeface="Proxima Nova"/>
                <a:ea typeface="Proxima Nova"/>
                <a:cs typeface="Proxima Nova"/>
                <a:sym typeface="Proxima Nova"/>
              </a:rPr>
              <a:t>The people I’ve been working with the last few years, whom I admire, </a:t>
            </a:r>
            <a:endParaRPr sz="150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sz="1500">
                <a:solidFill>
                  <a:srgbClr val="FFFFFF"/>
                </a:solidFill>
                <a:latin typeface="Proxima Nova"/>
                <a:ea typeface="Proxima Nova"/>
                <a:cs typeface="Proxima Nova"/>
                <a:sym typeface="Proxima Nova"/>
              </a:rPr>
              <a:t>have great respect for the potential of integrating these technologies…</a:t>
            </a:r>
            <a:endParaRPr sz="15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500" b="1">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sz="1500" b="1">
                <a:solidFill>
                  <a:srgbClr val="FFFFFF"/>
                </a:solidFill>
                <a:latin typeface="Proxima Nova"/>
                <a:ea typeface="Proxima Nova"/>
                <a:cs typeface="Proxima Nova"/>
                <a:sym typeface="Proxima Nova"/>
              </a:rPr>
              <a:t>How we see the world is how we tell our story</a:t>
            </a:r>
            <a:r>
              <a:rPr lang="en" sz="1500">
                <a:solidFill>
                  <a:srgbClr val="FFFFFF"/>
                </a:solidFill>
                <a:latin typeface="Proxima Nova"/>
                <a:ea typeface="Proxima Nova"/>
                <a:cs typeface="Proxima Nova"/>
                <a:sym typeface="Proxima Nova"/>
              </a:rPr>
              <a:t>. </a:t>
            </a:r>
            <a:endParaRPr sz="150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sz="1500">
                <a:solidFill>
                  <a:srgbClr val="FFFFFF"/>
                </a:solidFill>
                <a:latin typeface="Proxima Nova"/>
                <a:ea typeface="Proxima Nova"/>
                <a:cs typeface="Proxima Nova"/>
                <a:sym typeface="Proxima Nova"/>
              </a:rPr>
              <a:t>I want my life to be devoted to the way people see their lives as rich and valuable, </a:t>
            </a:r>
            <a:endParaRPr sz="150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sz="1500">
                <a:solidFill>
                  <a:srgbClr val="FFFFFF"/>
                </a:solidFill>
                <a:latin typeface="Proxima Nova"/>
                <a:ea typeface="Proxima Nova"/>
                <a:cs typeface="Proxima Nova"/>
                <a:sym typeface="Proxima Nova"/>
              </a:rPr>
              <a:t>and an integral part of humanity’s story. </a:t>
            </a:r>
            <a:endParaRPr sz="1500">
              <a:solidFill>
                <a:srgbClr val="FFFFFF"/>
              </a:solidFill>
              <a:latin typeface="Proxima Nova"/>
              <a:ea typeface="Proxima Nova"/>
              <a:cs typeface="Proxima Nova"/>
              <a:sym typeface="Proxima Nova"/>
            </a:endParaRPr>
          </a:p>
          <a:p>
            <a:pPr marL="0" lvl="0" indent="457200" algn="l" rtl="0">
              <a:spcBef>
                <a:spcPts val="0"/>
              </a:spcBef>
              <a:spcAft>
                <a:spcPts val="0"/>
              </a:spcAft>
              <a:buNone/>
            </a:pPr>
            <a:r>
              <a:rPr lang="en" sz="1500">
                <a:solidFill>
                  <a:srgbClr val="FFFFFF"/>
                </a:solidFill>
                <a:latin typeface="Proxima Nova"/>
                <a:ea typeface="Proxima Nova"/>
                <a:cs typeface="Proxima Nova"/>
                <a:sym typeface="Proxima Nova"/>
              </a:rPr>
              <a:t>If one story is missing, </a:t>
            </a:r>
            <a:r>
              <a:rPr lang="en" sz="1500" b="1">
                <a:solidFill>
                  <a:srgbClr val="FFE599"/>
                </a:solidFill>
                <a:latin typeface="Proxima Nova"/>
                <a:ea typeface="Proxima Nova"/>
                <a:cs typeface="Proxima Nova"/>
                <a:sym typeface="Proxima Nova"/>
              </a:rPr>
              <a:t>the tapestry is incomplete</a:t>
            </a:r>
            <a:r>
              <a:rPr lang="en" sz="1500" b="1">
                <a:solidFill>
                  <a:srgbClr val="FFFFFF"/>
                </a:solidFill>
                <a:latin typeface="Proxima Nova"/>
                <a:ea typeface="Proxima Nova"/>
                <a:cs typeface="Proxima Nova"/>
                <a:sym typeface="Proxima Nova"/>
              </a:rPr>
              <a:t>.</a:t>
            </a:r>
            <a:endParaRPr>
              <a:solidFill>
                <a:srgbClr val="FFFFFF"/>
              </a:solidFill>
              <a:latin typeface="Proxima Nova"/>
              <a:ea typeface="Proxima Nova"/>
              <a:cs typeface="Proxima Nova"/>
              <a:sym typeface="Proxima Nova"/>
            </a:endParaRPr>
          </a:p>
        </p:txBody>
      </p:sp>
      <p:sp>
        <p:nvSpPr>
          <p:cNvPr id="221" name="Google Shape;221;p52"/>
          <p:cNvSpPr txBox="1"/>
          <p:nvPr/>
        </p:nvSpPr>
        <p:spPr>
          <a:xfrm>
            <a:off x="4341775" y="3518300"/>
            <a:ext cx="2982000" cy="794100"/>
          </a:xfrm>
          <a:prstGeom prst="rect">
            <a:avLst/>
          </a:prstGeom>
          <a:noFill/>
          <a:ln>
            <a:noFill/>
          </a:ln>
        </p:spPr>
        <p:txBody>
          <a:bodyPr spcFirstLastPara="1" wrap="square" lIns="91425" tIns="91425" rIns="91425" bIns="91425" anchor="t" anchorCtr="0">
            <a:spAutoFit/>
          </a:bodyPr>
          <a:lstStyle/>
          <a:p>
            <a:pPr marL="0" lvl="0" indent="457200" algn="r" rtl="0">
              <a:lnSpc>
                <a:spcPct val="115000"/>
              </a:lnSpc>
              <a:spcBef>
                <a:spcPts val="0"/>
              </a:spcBef>
              <a:spcAft>
                <a:spcPts val="0"/>
              </a:spcAft>
              <a:buNone/>
            </a:pPr>
            <a:r>
              <a:rPr lang="en" sz="1200">
                <a:solidFill>
                  <a:srgbClr val="FFFFFF"/>
                </a:solidFill>
                <a:latin typeface="Proxima Nova"/>
                <a:ea typeface="Proxima Nova"/>
                <a:cs typeface="Proxima Nova"/>
                <a:sym typeface="Proxima Nova"/>
              </a:rPr>
              <a:t>—</a:t>
            </a:r>
            <a:r>
              <a:rPr lang="en" sz="1200" b="1">
                <a:solidFill>
                  <a:srgbClr val="FFFFFF"/>
                </a:solidFill>
                <a:latin typeface="Proxima Nova"/>
                <a:ea typeface="Proxima Nova"/>
                <a:cs typeface="Proxima Nova"/>
                <a:sym typeface="Proxima Nova"/>
              </a:rPr>
              <a:t>Dr. Elizabeth Lindsey </a:t>
            </a:r>
            <a:endParaRPr sz="1200">
              <a:solidFill>
                <a:srgbClr val="FFFFFF"/>
              </a:solidFill>
              <a:latin typeface="Proxima Nova"/>
              <a:ea typeface="Proxima Nova"/>
              <a:cs typeface="Proxima Nova"/>
              <a:sym typeface="Proxima Nova"/>
            </a:endParaRPr>
          </a:p>
          <a:p>
            <a:pPr marL="457200" lvl="0" indent="457200" algn="r" rtl="0">
              <a:lnSpc>
                <a:spcPct val="115000"/>
              </a:lnSpc>
              <a:spcBef>
                <a:spcPts val="0"/>
              </a:spcBef>
              <a:spcAft>
                <a:spcPts val="0"/>
              </a:spcAft>
              <a:buNone/>
            </a:pPr>
            <a:r>
              <a:rPr lang="en" sz="1200" u="sng">
                <a:solidFill>
                  <a:srgbClr val="FFFFFF"/>
                </a:solidFill>
                <a:latin typeface="Proxima Nova"/>
                <a:ea typeface="Proxima Nova"/>
                <a:cs typeface="Proxima Nova"/>
                <a:sym typeface="Proxima Nova"/>
                <a:hlinkClick r:id="rId4">
                  <a:extLst>
                    <a:ext uri="{A12FA001-AC4F-418D-AE19-62706E023703}">
                      <ahyp:hlinkClr xmlns:ahyp="http://schemas.microsoft.com/office/drawing/2018/hyperlinkcolor" val="tx"/>
                    </a:ext>
                  </a:extLst>
                </a:hlinkClick>
              </a:rPr>
              <a:t>Cultural anthropologist</a:t>
            </a:r>
            <a:endParaRPr sz="1200">
              <a:solidFill>
                <a:srgbClr val="FFFFFF"/>
              </a:solidFill>
              <a:latin typeface="Proxima Nova"/>
              <a:ea typeface="Proxima Nova"/>
              <a:cs typeface="Proxima Nova"/>
              <a:sym typeface="Proxima Nova"/>
            </a:endParaRPr>
          </a:p>
          <a:p>
            <a:pPr marL="0" lvl="0" indent="0" algn="r" rtl="0">
              <a:spcBef>
                <a:spcPts val="0"/>
              </a:spcBef>
              <a:spcAft>
                <a:spcPts val="0"/>
              </a:spcAft>
              <a:buNone/>
            </a:pPr>
            <a:r>
              <a:rPr lang="en" sz="1200">
                <a:solidFill>
                  <a:srgbClr val="FFFFFF"/>
                </a:solidFill>
                <a:latin typeface="Proxima Nova"/>
                <a:ea typeface="Proxima Nova"/>
                <a:cs typeface="Proxima Nova"/>
                <a:sym typeface="Proxima Nova"/>
              </a:rPr>
              <a:t>first female National Geographic Explorer</a:t>
            </a:r>
            <a:endParaRPr sz="1500">
              <a:latin typeface="Helvetica Neue"/>
              <a:ea typeface="Helvetica Neue"/>
              <a:cs typeface="Helvetica Neue"/>
              <a:sym typeface="Helvetica Neue"/>
            </a:endParaRPr>
          </a:p>
        </p:txBody>
      </p:sp>
      <p:pic>
        <p:nvPicPr>
          <p:cNvPr id="5" name="Google Shape;264;p55" descr="Ds10lV4YkI3ofk2VcpSQjYFilcC38EeQvAl8BoSxejuskNbLoKVpZFLha_1OkiDoBruY1J27zK95Qf9uiU_Hil9yUdj9HObqpvlcMHqc4wfnzjCKom2dD0-iuOZsaHtRlLEebbOnfNc.png">
            <a:hlinkClick r:id="rId5"/>
            <a:extLst>
              <a:ext uri="{FF2B5EF4-FFF2-40B4-BE49-F238E27FC236}">
                <a16:creationId xmlns:a16="http://schemas.microsoft.com/office/drawing/2014/main" id="{87DFF7CA-74E1-B64B-8059-A7B26E50AD43}"/>
              </a:ext>
            </a:extLst>
          </p:cNvPr>
          <p:cNvPicPr preferRelativeResize="0"/>
          <p:nvPr/>
        </p:nvPicPr>
        <p:blipFill rotWithShape="1">
          <a:blip r:embed="rId6">
            <a:alphaModFix/>
          </a:blip>
          <a:srcRect/>
          <a:stretch/>
        </p:blipFill>
        <p:spPr>
          <a:xfrm>
            <a:off x="744815" y="4067100"/>
            <a:ext cx="328370" cy="328370"/>
          </a:xfrm>
          <a:prstGeom prst="rect">
            <a:avLst/>
          </a:prstGeom>
          <a:noFill/>
          <a:ln>
            <a:noFill/>
          </a:ln>
          <a:effectLst>
            <a:outerShdw blurRad="63500" dist="25400" dir="5400000" rotWithShape="0">
              <a:srgbClr val="000000">
                <a:alpha val="49800"/>
              </a:srgbClr>
            </a:outerShdw>
          </a:effectLst>
        </p:spPr>
      </p:pic>
      <p:sp>
        <p:nvSpPr>
          <p:cNvPr id="2" name="TextBox 1">
            <a:extLst>
              <a:ext uri="{FF2B5EF4-FFF2-40B4-BE49-F238E27FC236}">
                <a16:creationId xmlns:a16="http://schemas.microsoft.com/office/drawing/2014/main" id="{6C6685E1-3E3C-E741-9A40-F6714A000004}"/>
              </a:ext>
            </a:extLst>
          </p:cNvPr>
          <p:cNvSpPr txBox="1"/>
          <p:nvPr/>
        </p:nvSpPr>
        <p:spPr>
          <a:xfrm>
            <a:off x="474562" y="4479403"/>
            <a:ext cx="1134319" cy="307777"/>
          </a:xfrm>
          <a:prstGeom prst="rect">
            <a:avLst/>
          </a:prstGeom>
          <a:noFill/>
        </p:spPr>
        <p:txBody>
          <a:bodyPr wrap="square" rtlCol="0">
            <a:spAutoFit/>
          </a:bodyPr>
          <a:lstStyle/>
          <a:p>
            <a:r>
              <a:rPr lang="en-US" dirty="0">
                <a:solidFill>
                  <a:schemeClr val="bg1"/>
                </a:solidFill>
              </a:rPr>
              <a:t>E.O. Wilson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30"/>
        <p:cNvGrpSpPr/>
        <p:nvPr/>
      </p:nvGrpSpPr>
      <p:grpSpPr>
        <a:xfrm>
          <a:off x="0" y="0"/>
          <a:ext cx="0" cy="0"/>
          <a:chOff x="0" y="0"/>
          <a:chExt cx="0" cy="0"/>
        </a:xfrm>
      </p:grpSpPr>
      <p:pic>
        <p:nvPicPr>
          <p:cNvPr id="231" name="Google Shape;231;p54" descr="pexels-trace-hudson-2801818.jpg"/>
          <p:cNvPicPr preferRelativeResize="0"/>
          <p:nvPr/>
        </p:nvPicPr>
        <p:blipFill rotWithShape="1">
          <a:blip r:embed="rId3">
            <a:alphaModFix amt="27000"/>
          </a:blip>
          <a:srcRect/>
          <a:stretch/>
        </p:blipFill>
        <p:spPr>
          <a:xfrm>
            <a:off x="-77967" y="-1564570"/>
            <a:ext cx="9299937" cy="11624922"/>
          </a:xfrm>
          <a:prstGeom prst="rect">
            <a:avLst/>
          </a:prstGeom>
          <a:noFill/>
          <a:ln>
            <a:noFill/>
          </a:ln>
        </p:spPr>
      </p:pic>
      <p:sp>
        <p:nvSpPr>
          <p:cNvPr id="232" name="Google Shape;232;p54"/>
          <p:cNvSpPr txBox="1"/>
          <p:nvPr/>
        </p:nvSpPr>
        <p:spPr>
          <a:xfrm>
            <a:off x="784300" y="1398750"/>
            <a:ext cx="7909800" cy="20211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FFFFFF"/>
              </a:buClr>
              <a:buSzPts val="1400"/>
              <a:buFont typeface="Gill Sans"/>
              <a:buNone/>
            </a:pPr>
            <a:r>
              <a:rPr lang="en" sz="1500">
                <a:solidFill>
                  <a:srgbClr val="FFFFFF"/>
                </a:solidFill>
                <a:latin typeface="Proxima Nova"/>
                <a:ea typeface="Proxima Nova"/>
                <a:cs typeface="Proxima Nova"/>
                <a:sym typeface="Proxima Nova"/>
              </a:rPr>
              <a:t>Young people across the globe are bringing an infusion of energy to the movement for environmental justice — and we invite students to be a part of it!  The Redford Center invites young people to tell their story, raise their voice, and help change the conversation about </a:t>
            </a:r>
            <a:r>
              <a:rPr lang="en" sz="1500" b="1">
                <a:solidFill>
                  <a:schemeClr val="accent3"/>
                </a:solidFill>
                <a:latin typeface="Proxima Nova"/>
                <a:ea typeface="Proxima Nova"/>
                <a:cs typeface="Proxima Nova"/>
                <a:sym typeface="Proxima Nova"/>
              </a:rPr>
              <a:t>what environmentalism and environmental justice</a:t>
            </a:r>
            <a:r>
              <a:rPr lang="en" sz="1500">
                <a:solidFill>
                  <a:srgbClr val="B4A7D6"/>
                </a:solidFill>
                <a:latin typeface="Proxima Nova"/>
                <a:ea typeface="Proxima Nova"/>
                <a:cs typeface="Proxima Nova"/>
                <a:sym typeface="Proxima Nova"/>
              </a:rPr>
              <a:t> </a:t>
            </a:r>
            <a:r>
              <a:rPr lang="en" sz="1500">
                <a:solidFill>
                  <a:srgbClr val="FFFFFF"/>
                </a:solidFill>
                <a:latin typeface="Proxima Nova"/>
                <a:ea typeface="Proxima Nova"/>
                <a:cs typeface="Proxima Nova"/>
                <a:sym typeface="Proxima Nova"/>
              </a:rPr>
              <a:t>looks like through short video format </a:t>
            </a:r>
            <a:endParaRPr sz="1500">
              <a:solidFill>
                <a:srgbClr val="FFFFFF"/>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FFFFFF"/>
              </a:buClr>
              <a:buSzPts val="1400"/>
              <a:buFont typeface="Gill Sans"/>
              <a:buNone/>
            </a:pPr>
            <a:r>
              <a:rPr lang="en" sz="1500">
                <a:solidFill>
                  <a:srgbClr val="FFFFFF"/>
                </a:solidFill>
                <a:latin typeface="Proxima Nova"/>
                <a:ea typeface="Proxima Nova"/>
                <a:cs typeface="Proxima Nova"/>
                <a:sym typeface="Proxima Nova"/>
              </a:rPr>
              <a:t>(90 seconds or less) so we can move more people into action.</a:t>
            </a:r>
            <a:r>
              <a:rPr lang="en">
                <a:solidFill>
                  <a:srgbClr val="FFFFFF"/>
                </a:solidFill>
                <a:latin typeface="Proxima Nova"/>
                <a:ea typeface="Proxima Nova"/>
                <a:cs typeface="Proxima Nova"/>
                <a:sym typeface="Proxima Nova"/>
              </a:rPr>
              <a:t> </a:t>
            </a:r>
            <a:endParaRPr>
              <a:solidFill>
                <a:srgbClr val="FFFFFF"/>
              </a:solidFill>
              <a:latin typeface="Proxima Nova"/>
              <a:ea typeface="Proxima Nova"/>
              <a:cs typeface="Proxima Nova"/>
              <a:sym typeface="Proxima Nova"/>
            </a:endParaRPr>
          </a:p>
        </p:txBody>
      </p:sp>
      <p:pic>
        <p:nvPicPr>
          <p:cNvPr id="233" name="Google Shape;233;p54" descr="JKq2DhfxemDI7_Ym-IFDfrcffU743-1qC5kxxRqec3IgR1BA8CFZlXbN2ZZr1fTP9Bbxi3zQ8eUoJqahBtbxkg9CsrjY6ZYvHlkEoHtgG-poYYLLofIxGFwRoGu3ovBF90mBwnkKAkk.png"/>
          <p:cNvPicPr preferRelativeResize="0"/>
          <p:nvPr/>
        </p:nvPicPr>
        <p:blipFill rotWithShape="1">
          <a:blip r:embed="rId4">
            <a:alphaModFix/>
          </a:blip>
          <a:srcRect/>
          <a:stretch/>
        </p:blipFill>
        <p:spPr>
          <a:xfrm>
            <a:off x="6432335" y="4251234"/>
            <a:ext cx="574335" cy="574335"/>
          </a:xfrm>
          <a:prstGeom prst="rect">
            <a:avLst/>
          </a:prstGeom>
          <a:noFill/>
          <a:ln>
            <a:noFill/>
          </a:ln>
          <a:effectLst>
            <a:outerShdw blurRad="63500" dist="25400" dir="5400000" rotWithShape="0">
              <a:srgbClr val="000000">
                <a:alpha val="49800"/>
              </a:srgbClr>
            </a:outerShdw>
          </a:effectLst>
        </p:spPr>
      </p:pic>
      <p:pic>
        <p:nvPicPr>
          <p:cNvPr id="234" name="Google Shape;234;p54" descr="-cvelSof3gL1yQ35mzz_xJ-iao3x_IAb77_y7LUcb6i3cZx7rKqxF5du8-DixkZ2Zo0Wc5aROgUwHHqMkkf7x2HlFlt_N6LoylUMy46Nz8viiwszcJeX3JZ8g2Z0ASsJpZwGCRVvpAQ.png"/>
          <p:cNvPicPr preferRelativeResize="0"/>
          <p:nvPr/>
        </p:nvPicPr>
        <p:blipFill rotWithShape="1">
          <a:blip r:embed="rId5">
            <a:alphaModFix/>
          </a:blip>
          <a:srcRect/>
          <a:stretch/>
        </p:blipFill>
        <p:spPr>
          <a:xfrm>
            <a:off x="7123584" y="4252866"/>
            <a:ext cx="574335" cy="571072"/>
          </a:xfrm>
          <a:prstGeom prst="rect">
            <a:avLst/>
          </a:prstGeom>
          <a:noFill/>
          <a:ln>
            <a:noFill/>
          </a:ln>
          <a:effectLst>
            <a:outerShdw blurRad="63500" dist="25400" dir="5400000" rotWithShape="0">
              <a:srgbClr val="000000">
                <a:alpha val="49800"/>
              </a:srgbClr>
            </a:outerShdw>
          </a:effectLst>
        </p:spPr>
      </p:pic>
      <p:pic>
        <p:nvPicPr>
          <p:cNvPr id="235" name="Google Shape;235;p54" descr="JtDsg4uTe3kJm8SuE_Z826E0ellBJ9gx9FWrc0gPDeE4y9ko6UrfuYetlf6z9CxOZLTHQIUEIaGOHxTdgqMvw_TlWyK3mrWfnOlWkOpC5xBJXn90XItaNC9PlmGBCOZPgvXMt6o_3CM.png"/>
          <p:cNvPicPr preferRelativeResize="0"/>
          <p:nvPr/>
        </p:nvPicPr>
        <p:blipFill rotWithShape="1">
          <a:blip r:embed="rId6">
            <a:alphaModFix/>
          </a:blip>
          <a:srcRect/>
          <a:stretch/>
        </p:blipFill>
        <p:spPr>
          <a:xfrm>
            <a:off x="3577592" y="3959374"/>
            <a:ext cx="2084064" cy="226642"/>
          </a:xfrm>
          <a:prstGeom prst="rect">
            <a:avLst/>
          </a:prstGeom>
          <a:noFill/>
          <a:ln>
            <a:noFill/>
          </a:ln>
          <a:effectLst>
            <a:outerShdw blurRad="63500" dist="25400" dir="5400000" rotWithShape="0">
              <a:srgbClr val="000000">
                <a:alpha val="49800"/>
              </a:srgbClr>
            </a:outerShdw>
          </a:effectLst>
        </p:spPr>
      </p:pic>
      <p:grpSp>
        <p:nvGrpSpPr>
          <p:cNvPr id="236" name="Google Shape;236;p54"/>
          <p:cNvGrpSpPr/>
          <p:nvPr/>
        </p:nvGrpSpPr>
        <p:grpSpPr>
          <a:xfrm>
            <a:off x="4334135" y="4300538"/>
            <a:ext cx="475763" cy="475763"/>
            <a:chOff x="0" y="0"/>
            <a:chExt cx="1268700" cy="1268700"/>
          </a:xfrm>
        </p:grpSpPr>
        <p:sp>
          <p:nvSpPr>
            <p:cNvPr id="237" name="Google Shape;237;p54"/>
            <p:cNvSpPr/>
            <p:nvPr/>
          </p:nvSpPr>
          <p:spPr>
            <a:xfrm>
              <a:off x="0" y="0"/>
              <a:ext cx="1268700" cy="1268700"/>
            </a:xfrm>
            <a:prstGeom prst="ellipse">
              <a:avLst/>
            </a:prstGeom>
            <a:noFill/>
            <a:ln w="63500" cap="flat" cmpd="sng">
              <a:solidFill>
                <a:srgbClr val="FFFFFF"/>
              </a:solidFill>
              <a:prstDash val="solid"/>
              <a:miter lim="400000"/>
              <a:headEnd type="none" w="sm" len="sm"/>
              <a:tailEnd type="none" w="sm" len="sm"/>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238" name="Google Shape;238;p54"/>
            <p:cNvSpPr/>
            <p:nvPr/>
          </p:nvSpPr>
          <p:spPr>
            <a:xfrm>
              <a:off x="190460" y="190460"/>
              <a:ext cx="887700" cy="887700"/>
            </a:xfrm>
            <a:prstGeom prst="ellipse">
              <a:avLst/>
            </a:prstGeom>
            <a:solidFill>
              <a:srgbClr val="B21600"/>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grpSp>
      <p:sp>
        <p:nvSpPr>
          <p:cNvPr id="239" name="Google Shape;239;p54"/>
          <p:cNvSpPr txBox="1"/>
          <p:nvPr/>
        </p:nvSpPr>
        <p:spPr>
          <a:xfrm>
            <a:off x="522250" y="1238100"/>
            <a:ext cx="515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FFFFFF"/>
                </a:solidFill>
                <a:latin typeface="Proxima Nova"/>
                <a:ea typeface="Proxima Nova"/>
                <a:cs typeface="Proxima Nova"/>
                <a:sym typeface="Proxima Nova"/>
              </a:rPr>
              <a:t>REDFORD CENTER STORIES CHALLENGE</a:t>
            </a:r>
            <a:endParaRPr sz="2000">
              <a:solidFill>
                <a:srgbClr val="FFFFFF"/>
              </a:solidFill>
              <a:latin typeface="Proxima Nova"/>
              <a:ea typeface="Proxima Nova"/>
              <a:cs typeface="Proxima Nova"/>
              <a:sym typeface="Proxima Nova"/>
            </a:endParaRPr>
          </a:p>
        </p:txBody>
      </p:sp>
      <p:pic>
        <p:nvPicPr>
          <p:cNvPr id="11" name="Google Shape;264;p55" descr="Ds10lV4YkI3ofk2VcpSQjYFilcC38EeQvAl8BoSxejuskNbLoKVpZFLha_1OkiDoBruY1J27zK95Qf9uiU_Hil9yUdj9HObqpvlcMHqc4wfnzjCKom2dD0-iuOZsaHtRlLEebbOnfNc.png">
            <a:hlinkClick r:id="rId7"/>
            <a:extLst>
              <a:ext uri="{FF2B5EF4-FFF2-40B4-BE49-F238E27FC236}">
                <a16:creationId xmlns:a16="http://schemas.microsoft.com/office/drawing/2014/main" id="{38730D42-4DD7-9C4C-9FA5-723D39EC6BB1}"/>
              </a:ext>
            </a:extLst>
          </p:cNvPr>
          <p:cNvPicPr preferRelativeResize="0"/>
          <p:nvPr/>
        </p:nvPicPr>
        <p:blipFill rotWithShape="1">
          <a:blip r:embed="rId8">
            <a:alphaModFix/>
          </a:blip>
          <a:srcRect/>
          <a:stretch/>
        </p:blipFill>
        <p:spPr>
          <a:xfrm>
            <a:off x="784300" y="3588055"/>
            <a:ext cx="328370" cy="328370"/>
          </a:xfrm>
          <a:prstGeom prst="rect">
            <a:avLst/>
          </a:prstGeom>
          <a:noFill/>
          <a:ln>
            <a:noFill/>
          </a:ln>
          <a:effectLst>
            <a:outerShdw blurRad="63500" dist="25400" dir="5400000" rotWithShape="0">
              <a:srgbClr val="000000">
                <a:alpha val="49800"/>
              </a:srgbClr>
            </a:outerShdw>
          </a:effectLst>
        </p:spPr>
      </p:pic>
      <p:sp>
        <p:nvSpPr>
          <p:cNvPr id="2" name="TextBox 1">
            <a:extLst>
              <a:ext uri="{FF2B5EF4-FFF2-40B4-BE49-F238E27FC236}">
                <a16:creationId xmlns:a16="http://schemas.microsoft.com/office/drawing/2014/main" id="{A1B861F7-4E7C-A44E-B98E-AAB96299296E}"/>
              </a:ext>
            </a:extLst>
          </p:cNvPr>
          <p:cNvSpPr txBox="1"/>
          <p:nvPr/>
        </p:nvSpPr>
        <p:spPr>
          <a:xfrm>
            <a:off x="449900" y="4072695"/>
            <a:ext cx="1598819" cy="307777"/>
          </a:xfrm>
          <a:prstGeom prst="rect">
            <a:avLst/>
          </a:prstGeom>
          <a:noFill/>
        </p:spPr>
        <p:txBody>
          <a:bodyPr wrap="square" rtlCol="0">
            <a:spAutoFit/>
          </a:bodyPr>
          <a:lstStyle/>
          <a:p>
            <a:r>
              <a:rPr lang="en-US" b="1" dirty="0">
                <a:solidFill>
                  <a:schemeClr val="bg1"/>
                </a:solidFill>
              </a:rPr>
              <a:t>The Ripple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43"/>
        <p:cNvGrpSpPr/>
        <p:nvPr/>
      </p:nvGrpSpPr>
      <p:grpSpPr>
        <a:xfrm>
          <a:off x="0" y="0"/>
          <a:ext cx="0" cy="0"/>
          <a:chOff x="0" y="0"/>
          <a:chExt cx="0" cy="0"/>
        </a:xfrm>
      </p:grpSpPr>
      <p:pic>
        <p:nvPicPr>
          <p:cNvPr id="244" name="Google Shape;244;p55" descr="Image"/>
          <p:cNvPicPr preferRelativeResize="0"/>
          <p:nvPr/>
        </p:nvPicPr>
        <p:blipFill rotWithShape="1">
          <a:blip r:embed="rId3">
            <a:alphaModFix/>
          </a:blip>
          <a:srcRect/>
          <a:stretch/>
        </p:blipFill>
        <p:spPr>
          <a:xfrm>
            <a:off x="3051355" y="236651"/>
            <a:ext cx="3041292" cy="1955116"/>
          </a:xfrm>
          <a:prstGeom prst="rect">
            <a:avLst/>
          </a:prstGeom>
          <a:noFill/>
          <a:ln>
            <a:noFill/>
          </a:ln>
        </p:spPr>
      </p:pic>
      <p:pic>
        <p:nvPicPr>
          <p:cNvPr id="245" name="Google Shape;245;p55" descr="Image"/>
          <p:cNvPicPr preferRelativeResize="0"/>
          <p:nvPr/>
        </p:nvPicPr>
        <p:blipFill rotWithShape="1">
          <a:blip r:embed="rId4">
            <a:alphaModFix/>
          </a:blip>
          <a:srcRect/>
          <a:stretch/>
        </p:blipFill>
        <p:spPr>
          <a:xfrm>
            <a:off x="-9578" y="236651"/>
            <a:ext cx="3041292" cy="1955116"/>
          </a:xfrm>
          <a:prstGeom prst="rect">
            <a:avLst/>
          </a:prstGeom>
          <a:noFill/>
          <a:ln>
            <a:noFill/>
          </a:ln>
        </p:spPr>
      </p:pic>
      <p:sp>
        <p:nvSpPr>
          <p:cNvPr id="246" name="Google Shape;246;p55"/>
          <p:cNvSpPr txBox="1"/>
          <p:nvPr/>
        </p:nvSpPr>
        <p:spPr>
          <a:xfrm>
            <a:off x="1863567" y="1531047"/>
            <a:ext cx="1016400" cy="200100"/>
          </a:xfrm>
          <a:prstGeom prst="rect">
            <a:avLst/>
          </a:prstGeom>
          <a:noFill/>
          <a:ln>
            <a:noFill/>
          </a:ln>
          <a:effectLst>
            <a:outerShdw blurRad="63500" dist="25400" dir="5400000" rotWithShape="0">
              <a:srgbClr val="000000">
                <a:alpha val="49800"/>
              </a:srgbClr>
            </a:outerShdw>
          </a:effectLst>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FFFFFF"/>
              </a:buClr>
              <a:buSzPts val="1100"/>
              <a:buFont typeface="Proxima Nova"/>
              <a:buNone/>
            </a:pPr>
            <a:r>
              <a:rPr lang="en" sz="1100" b="1" i="1" u="none" strike="noStrike" cap="none">
                <a:solidFill>
                  <a:srgbClr val="FFFFFF"/>
                </a:solidFill>
                <a:latin typeface="Proxima Nova"/>
                <a:ea typeface="Proxima Nova"/>
                <a:cs typeface="Proxima Nova"/>
                <a:sym typeface="Proxima Nova"/>
              </a:rPr>
              <a:t>The Nature Film</a:t>
            </a:r>
            <a:endParaRPr sz="500"/>
          </a:p>
        </p:txBody>
      </p:sp>
      <p:sp>
        <p:nvSpPr>
          <p:cNvPr id="247" name="Google Shape;247;p55"/>
          <p:cNvSpPr txBox="1"/>
          <p:nvPr/>
        </p:nvSpPr>
        <p:spPr>
          <a:xfrm>
            <a:off x="6092652" y="1517139"/>
            <a:ext cx="1738500" cy="195300"/>
          </a:xfrm>
          <a:prstGeom prst="rect">
            <a:avLst/>
          </a:prstGeom>
          <a:noFill/>
          <a:ln>
            <a:noFill/>
          </a:ln>
          <a:effectLst>
            <a:outerShdw blurRad="63500" dist="25400" dir="5400000" rotWithShape="0">
              <a:srgbClr val="000000">
                <a:alpha val="49800"/>
              </a:srgbClr>
            </a:outerShdw>
          </a:effectLst>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FFFFFF"/>
              </a:buClr>
              <a:buSzPts val="1100"/>
              <a:buFont typeface="Gill Sans"/>
              <a:buNone/>
            </a:pPr>
            <a:r>
              <a:rPr lang="en" sz="1100" b="1" i="1" u="none" strike="noStrike" cap="none">
                <a:solidFill>
                  <a:srgbClr val="FFFFFF"/>
                </a:solidFill>
                <a:latin typeface="Gill Sans"/>
                <a:ea typeface="Gill Sans"/>
                <a:cs typeface="Gill Sans"/>
                <a:sym typeface="Gill Sans"/>
              </a:rPr>
              <a:t>Standing Above the Clouds</a:t>
            </a:r>
            <a:endParaRPr sz="500"/>
          </a:p>
        </p:txBody>
      </p:sp>
      <p:pic>
        <p:nvPicPr>
          <p:cNvPr id="248" name="Google Shape;248;p55" descr="Image"/>
          <p:cNvPicPr preferRelativeResize="0"/>
          <p:nvPr/>
        </p:nvPicPr>
        <p:blipFill rotWithShape="1">
          <a:blip r:embed="rId5">
            <a:alphaModFix/>
          </a:blip>
          <a:srcRect/>
          <a:stretch/>
        </p:blipFill>
        <p:spPr>
          <a:xfrm>
            <a:off x="6112281" y="2212305"/>
            <a:ext cx="3041292" cy="1955116"/>
          </a:xfrm>
          <a:prstGeom prst="rect">
            <a:avLst/>
          </a:prstGeom>
          <a:noFill/>
          <a:ln>
            <a:noFill/>
          </a:ln>
        </p:spPr>
      </p:pic>
      <p:sp>
        <p:nvSpPr>
          <p:cNvPr id="249" name="Google Shape;249;p55"/>
          <p:cNvSpPr txBox="1"/>
          <p:nvPr/>
        </p:nvSpPr>
        <p:spPr>
          <a:xfrm>
            <a:off x="6369901" y="3464119"/>
            <a:ext cx="2526000" cy="195300"/>
          </a:xfrm>
          <a:prstGeom prst="rect">
            <a:avLst/>
          </a:prstGeom>
          <a:noFill/>
          <a:ln>
            <a:noFill/>
          </a:ln>
          <a:effectLst>
            <a:outerShdw blurRad="63500" dist="25400" dir="5400000" rotWithShape="0">
              <a:srgbClr val="000000">
                <a:alpha val="49800"/>
              </a:srgbClr>
            </a:outerShdw>
          </a:effectLst>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FFFFFF"/>
              </a:buClr>
              <a:buSzPts val="1100"/>
              <a:buFont typeface="Gill Sans"/>
              <a:buNone/>
            </a:pPr>
            <a:r>
              <a:rPr lang="en" sz="1100" b="1" i="1" u="none" strike="noStrike" cap="none">
                <a:solidFill>
                  <a:srgbClr val="FFFFFF"/>
                </a:solidFill>
                <a:latin typeface="Gill Sans"/>
                <a:ea typeface="Gill Sans"/>
                <a:cs typeface="Gill Sans"/>
                <a:sym typeface="Gill Sans"/>
              </a:rPr>
              <a:t>Happening: A Clean Energy Revolution</a:t>
            </a:r>
            <a:endParaRPr sz="500"/>
          </a:p>
        </p:txBody>
      </p:sp>
      <p:sp>
        <p:nvSpPr>
          <p:cNvPr id="250" name="Google Shape;250;p55"/>
          <p:cNvSpPr txBox="1"/>
          <p:nvPr/>
        </p:nvSpPr>
        <p:spPr>
          <a:xfrm>
            <a:off x="4762028" y="1457229"/>
            <a:ext cx="1332300" cy="195300"/>
          </a:xfrm>
          <a:prstGeom prst="rect">
            <a:avLst/>
          </a:prstGeom>
          <a:noFill/>
          <a:ln>
            <a:noFill/>
          </a:ln>
          <a:effectLst>
            <a:outerShdw blurRad="63500" dist="25400" dir="5400000" rotWithShape="0">
              <a:srgbClr val="000000">
                <a:alpha val="49800"/>
              </a:srgbClr>
            </a:outerShdw>
          </a:effectLst>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FFFFFF"/>
              </a:buClr>
              <a:buSzPts val="1100"/>
              <a:buFont typeface="Gill Sans"/>
              <a:buNone/>
            </a:pPr>
            <a:r>
              <a:rPr lang="en" sz="1100" b="1" i="1" u="none" strike="noStrike" cap="none">
                <a:solidFill>
                  <a:srgbClr val="FFFFFF"/>
                </a:solidFill>
                <a:latin typeface="Gill Sans"/>
                <a:ea typeface="Gill Sans"/>
                <a:cs typeface="Gill Sans"/>
                <a:sym typeface="Gill Sans"/>
              </a:rPr>
              <a:t>Inventing Tomorrow</a:t>
            </a:r>
            <a:endParaRPr sz="500"/>
          </a:p>
        </p:txBody>
      </p:sp>
      <p:pic>
        <p:nvPicPr>
          <p:cNvPr id="251" name="Google Shape;251;p55" descr="Ds10lV4YkI3ofk2VcpSQjYFilcC38EeQvAl8BoSxejuskNbLoKVpZFLha_1OkiDoBruY1J27zK95Qf9uiU_Hil9yUdj9HObqpvlcMHqc4wfnzjCKom2dD0-iuOZsaHtRlLEebbOnfNc.png">
            <a:hlinkClick r:id="rId6"/>
          </p:cNvPr>
          <p:cNvPicPr preferRelativeResize="0"/>
          <p:nvPr/>
        </p:nvPicPr>
        <p:blipFill rotWithShape="1">
          <a:blip r:embed="rId7">
            <a:alphaModFix/>
          </a:blip>
          <a:srcRect/>
          <a:stretch/>
        </p:blipFill>
        <p:spPr>
          <a:xfrm>
            <a:off x="2514319" y="1783439"/>
            <a:ext cx="328370" cy="328370"/>
          </a:xfrm>
          <a:prstGeom prst="rect">
            <a:avLst/>
          </a:prstGeom>
          <a:noFill/>
          <a:ln>
            <a:noFill/>
          </a:ln>
          <a:effectLst>
            <a:outerShdw blurRad="63500" dist="25400" dir="5400000" rotWithShape="0">
              <a:srgbClr val="000000">
                <a:alpha val="49800"/>
              </a:srgbClr>
            </a:outerShdw>
          </a:effectLst>
        </p:spPr>
      </p:pic>
      <p:pic>
        <p:nvPicPr>
          <p:cNvPr id="252" name="Google Shape;252;p55" descr="Ds10lV4YkI3ofk2VcpSQjYFilcC38EeQvAl8BoSxejuskNbLoKVpZFLha_1OkiDoBruY1J27zK95Qf9uiU_Hil9yUdj9HObqpvlcMHqc4wfnzjCKom2dD0-iuOZsaHtRlLEebbOnfNc.png">
            <a:hlinkClick r:id="rId8"/>
          </p:cNvPr>
          <p:cNvPicPr preferRelativeResize="0"/>
          <p:nvPr/>
        </p:nvPicPr>
        <p:blipFill rotWithShape="1">
          <a:blip r:embed="rId7">
            <a:alphaModFix/>
          </a:blip>
          <a:srcRect/>
          <a:stretch/>
        </p:blipFill>
        <p:spPr>
          <a:xfrm>
            <a:off x="5514694" y="1783439"/>
            <a:ext cx="328370" cy="328370"/>
          </a:xfrm>
          <a:prstGeom prst="rect">
            <a:avLst/>
          </a:prstGeom>
          <a:noFill/>
          <a:ln>
            <a:noFill/>
          </a:ln>
          <a:effectLst>
            <a:outerShdw blurRad="63500" dist="25400" dir="5400000" rotWithShape="0">
              <a:srgbClr val="000000">
                <a:alpha val="49800"/>
              </a:srgbClr>
            </a:outerShdw>
          </a:effectLst>
        </p:spPr>
      </p:pic>
      <p:pic>
        <p:nvPicPr>
          <p:cNvPr id="253" name="Google Shape;253;p55" descr="Ds10lV4YkI3ofk2VcpSQjYFilcC38EeQvAl8BoSxejuskNbLoKVpZFLha_1OkiDoBruY1J27zK95Qf9uiU_Hil9yUdj9HObqpvlcMHqc4wfnzjCKom2dD0-iuOZsaHtRlLEebbOnfNc.png"/>
          <p:cNvPicPr preferRelativeResize="0"/>
          <p:nvPr/>
        </p:nvPicPr>
        <p:blipFill rotWithShape="1">
          <a:blip r:embed="rId7">
            <a:alphaModFix/>
          </a:blip>
          <a:srcRect/>
          <a:stretch/>
        </p:blipFill>
        <p:spPr>
          <a:xfrm>
            <a:off x="7515319" y="1863477"/>
            <a:ext cx="328370" cy="328370"/>
          </a:xfrm>
          <a:prstGeom prst="rect">
            <a:avLst/>
          </a:prstGeom>
          <a:noFill/>
          <a:ln>
            <a:noFill/>
          </a:ln>
          <a:effectLst>
            <a:outerShdw blurRad="63500" dist="25400" dir="5400000" rotWithShape="0">
              <a:srgbClr val="000000">
                <a:alpha val="49800"/>
              </a:srgbClr>
            </a:outerShdw>
          </a:effectLst>
        </p:spPr>
      </p:pic>
      <p:pic>
        <p:nvPicPr>
          <p:cNvPr id="254" name="Google Shape;254;p55" descr="Ds10lV4YkI3ofk2VcpSQjYFilcC38EeQvAl8BoSxejuskNbLoKVpZFLha_1OkiDoBruY1J27zK95Qf9uiU_Hil9yUdj9HObqpvlcMHqc4wfnzjCKom2dD0-iuOZsaHtRlLEebbOnfNc.png">
            <a:hlinkClick r:id="rId9"/>
          </p:cNvPr>
          <p:cNvPicPr preferRelativeResize="0"/>
          <p:nvPr/>
        </p:nvPicPr>
        <p:blipFill rotWithShape="1">
          <a:blip r:embed="rId7">
            <a:alphaModFix/>
          </a:blip>
          <a:srcRect/>
          <a:stretch/>
        </p:blipFill>
        <p:spPr>
          <a:xfrm>
            <a:off x="8515069" y="3759877"/>
            <a:ext cx="328370" cy="328370"/>
          </a:xfrm>
          <a:prstGeom prst="rect">
            <a:avLst/>
          </a:prstGeom>
          <a:noFill/>
          <a:ln>
            <a:noFill/>
          </a:ln>
          <a:effectLst>
            <a:outerShdw blurRad="63500" dist="25400" dir="5400000" rotWithShape="0">
              <a:srgbClr val="000000">
                <a:alpha val="49800"/>
              </a:srgbClr>
            </a:outerShdw>
          </a:effectLst>
        </p:spPr>
      </p:pic>
      <p:pic>
        <p:nvPicPr>
          <p:cNvPr id="255" name="Google Shape;255;p55" descr="Image"/>
          <p:cNvPicPr preferRelativeResize="0"/>
          <p:nvPr/>
        </p:nvPicPr>
        <p:blipFill rotWithShape="1">
          <a:blip r:embed="rId10">
            <a:alphaModFix amt="24230"/>
          </a:blip>
          <a:srcRect t="12663"/>
          <a:stretch/>
        </p:blipFill>
        <p:spPr>
          <a:xfrm>
            <a:off x="-9577" y="4187880"/>
            <a:ext cx="3041290" cy="1707465"/>
          </a:xfrm>
          <a:prstGeom prst="rect">
            <a:avLst/>
          </a:prstGeom>
          <a:noFill/>
          <a:ln>
            <a:noFill/>
          </a:ln>
        </p:spPr>
      </p:pic>
      <p:pic>
        <p:nvPicPr>
          <p:cNvPr id="256" name="Google Shape;256;p55" descr="Image"/>
          <p:cNvPicPr preferRelativeResize="0"/>
          <p:nvPr/>
        </p:nvPicPr>
        <p:blipFill rotWithShape="1">
          <a:blip r:embed="rId11">
            <a:alphaModFix amt="24230"/>
          </a:blip>
          <a:srcRect/>
          <a:stretch/>
        </p:blipFill>
        <p:spPr>
          <a:xfrm>
            <a:off x="6112275" y="4187880"/>
            <a:ext cx="3041292" cy="1955116"/>
          </a:xfrm>
          <a:prstGeom prst="rect">
            <a:avLst/>
          </a:prstGeom>
          <a:noFill/>
          <a:ln>
            <a:noFill/>
          </a:ln>
        </p:spPr>
      </p:pic>
      <p:pic>
        <p:nvPicPr>
          <p:cNvPr id="257" name="Google Shape;257;p55" descr="Image"/>
          <p:cNvPicPr preferRelativeResize="0"/>
          <p:nvPr/>
        </p:nvPicPr>
        <p:blipFill rotWithShape="1">
          <a:blip r:embed="rId12">
            <a:alphaModFix amt="24230"/>
          </a:blip>
          <a:srcRect t="239"/>
          <a:stretch/>
        </p:blipFill>
        <p:spPr>
          <a:xfrm>
            <a:off x="3051355" y="4187880"/>
            <a:ext cx="3041292" cy="1950353"/>
          </a:xfrm>
          <a:prstGeom prst="rect">
            <a:avLst/>
          </a:prstGeom>
          <a:noFill/>
          <a:ln>
            <a:noFill/>
          </a:ln>
        </p:spPr>
      </p:pic>
      <p:pic>
        <p:nvPicPr>
          <p:cNvPr id="258" name="Google Shape;258;p55" descr="JtDsg4uTe3kJm8SuE_Z826E0ellBJ9gx9FWrc0gPDeE4y9ko6UrfuYetlf6z9CxOZLTHQIUEIaGOHxTdgqMvw_TlWyK3mrWfnOlWkOpC5xBJXn90XItaNC9PlmGBCOZPgvXMt6o_3CM.png"/>
          <p:cNvPicPr preferRelativeResize="0"/>
          <p:nvPr/>
        </p:nvPicPr>
        <p:blipFill rotWithShape="1">
          <a:blip r:embed="rId13">
            <a:alphaModFix/>
          </a:blip>
          <a:srcRect/>
          <a:stretch/>
        </p:blipFill>
        <p:spPr>
          <a:xfrm>
            <a:off x="4567349" y="4359196"/>
            <a:ext cx="4071828" cy="442811"/>
          </a:xfrm>
          <a:prstGeom prst="rect">
            <a:avLst/>
          </a:prstGeom>
          <a:noFill/>
          <a:ln>
            <a:noFill/>
          </a:ln>
          <a:effectLst>
            <a:outerShdw blurRad="63500" dist="25400" dir="5400000" rotWithShape="0">
              <a:srgbClr val="000000">
                <a:alpha val="49800"/>
              </a:srgbClr>
            </a:outerShdw>
          </a:effectLst>
        </p:spPr>
      </p:pic>
      <p:pic>
        <p:nvPicPr>
          <p:cNvPr id="259" name="Google Shape;259;p55"/>
          <p:cNvPicPr preferRelativeResize="0"/>
          <p:nvPr/>
        </p:nvPicPr>
        <p:blipFill>
          <a:blip r:embed="rId14">
            <a:alphaModFix/>
          </a:blip>
          <a:stretch>
            <a:fillRect/>
          </a:stretch>
        </p:blipFill>
        <p:spPr>
          <a:xfrm>
            <a:off x="6112250" y="236725"/>
            <a:ext cx="3041299" cy="1955124"/>
          </a:xfrm>
          <a:prstGeom prst="rect">
            <a:avLst/>
          </a:prstGeom>
          <a:noFill/>
          <a:ln>
            <a:noFill/>
          </a:ln>
        </p:spPr>
      </p:pic>
      <p:sp>
        <p:nvSpPr>
          <p:cNvPr id="260" name="Google Shape;260;p55"/>
          <p:cNvSpPr txBox="1"/>
          <p:nvPr/>
        </p:nvSpPr>
        <p:spPr>
          <a:xfrm>
            <a:off x="7632723" y="1712450"/>
            <a:ext cx="803100" cy="195300"/>
          </a:xfrm>
          <a:prstGeom prst="rect">
            <a:avLst/>
          </a:prstGeom>
          <a:noFill/>
          <a:ln>
            <a:noFill/>
          </a:ln>
          <a:effectLst>
            <a:outerShdw blurRad="63500" dist="25400" dir="5400000" rotWithShape="0">
              <a:srgbClr val="000000">
                <a:alpha val="49800"/>
              </a:srgbClr>
            </a:outerShdw>
          </a:effectLst>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FFFFFF"/>
              </a:buClr>
              <a:buSzPts val="1100"/>
              <a:buFont typeface="Gill Sans"/>
              <a:buNone/>
            </a:pPr>
            <a:r>
              <a:rPr lang="en" sz="1100" b="1" i="1">
                <a:solidFill>
                  <a:srgbClr val="FFFFFF"/>
                </a:solidFill>
                <a:latin typeface="Gill Sans"/>
                <a:ea typeface="Gill Sans"/>
                <a:cs typeface="Gill Sans"/>
                <a:sym typeface="Gill Sans"/>
              </a:rPr>
              <a:t>This Land</a:t>
            </a:r>
            <a:endParaRPr sz="500"/>
          </a:p>
        </p:txBody>
      </p:sp>
      <p:pic>
        <p:nvPicPr>
          <p:cNvPr id="261" name="Google Shape;261;p55" descr="Ds10lV4YkI3ofk2VcpSQjYFilcC38EeQvAl8BoSxejuskNbLoKVpZFLha_1OkiDoBruY1J27zK95Qf9uiU_Hil9yUdj9HObqpvlcMHqc4wfnzjCKom2dD0-iuOZsaHtRlLEebbOnfNc.png">
            <a:hlinkClick r:id="rId6"/>
          </p:cNvPr>
          <p:cNvPicPr preferRelativeResize="0"/>
          <p:nvPr/>
        </p:nvPicPr>
        <p:blipFill rotWithShape="1">
          <a:blip r:embed="rId7">
            <a:alphaModFix/>
          </a:blip>
          <a:srcRect/>
          <a:stretch/>
        </p:blipFill>
        <p:spPr>
          <a:xfrm>
            <a:off x="8515069" y="1783439"/>
            <a:ext cx="328370" cy="328370"/>
          </a:xfrm>
          <a:prstGeom prst="rect">
            <a:avLst/>
          </a:prstGeom>
          <a:noFill/>
          <a:ln>
            <a:noFill/>
          </a:ln>
          <a:effectLst>
            <a:outerShdw blurRad="63500" dist="25400" dir="5400000" rotWithShape="0">
              <a:srgbClr val="000000">
                <a:alpha val="49800"/>
              </a:srgbClr>
            </a:outerShdw>
          </a:effectLst>
        </p:spPr>
      </p:pic>
      <p:pic>
        <p:nvPicPr>
          <p:cNvPr id="262" name="Google Shape;262;p55"/>
          <p:cNvPicPr preferRelativeResize="0"/>
          <p:nvPr/>
        </p:nvPicPr>
        <p:blipFill>
          <a:blip r:embed="rId15">
            <a:alphaModFix/>
          </a:blip>
          <a:stretch>
            <a:fillRect/>
          </a:stretch>
        </p:blipFill>
        <p:spPr>
          <a:xfrm>
            <a:off x="-12775" y="2174650"/>
            <a:ext cx="3642983" cy="1992775"/>
          </a:xfrm>
          <a:prstGeom prst="rect">
            <a:avLst/>
          </a:prstGeom>
          <a:noFill/>
          <a:ln>
            <a:noFill/>
          </a:ln>
        </p:spPr>
      </p:pic>
      <p:sp>
        <p:nvSpPr>
          <p:cNvPr id="263" name="Google Shape;263;p55"/>
          <p:cNvSpPr txBox="1"/>
          <p:nvPr/>
        </p:nvSpPr>
        <p:spPr>
          <a:xfrm>
            <a:off x="1713725" y="3489750"/>
            <a:ext cx="1276800" cy="282000"/>
          </a:xfrm>
          <a:prstGeom prst="rect">
            <a:avLst/>
          </a:prstGeom>
          <a:noFill/>
          <a:ln>
            <a:noFill/>
          </a:ln>
          <a:effectLst>
            <a:outerShdw blurRad="63500" dist="25400" dir="5400000" rotWithShape="0">
              <a:srgbClr val="000000">
                <a:alpha val="49800"/>
              </a:srgbClr>
            </a:outerShdw>
          </a:effectLst>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FFFFFF"/>
              </a:buClr>
              <a:buSzPts val="1100"/>
              <a:buFont typeface="Gill Sans"/>
              <a:buNone/>
            </a:pPr>
            <a:r>
              <a:rPr lang="en" sz="1100" b="1" i="1">
                <a:solidFill>
                  <a:srgbClr val="FFFFFF"/>
                </a:solidFill>
                <a:latin typeface="Gill Sans"/>
                <a:ea typeface="Gill Sans"/>
                <a:cs typeface="Gill Sans"/>
                <a:sym typeface="Gill Sans"/>
              </a:rPr>
              <a:t>Art of Activism: Ellen Choy</a:t>
            </a:r>
            <a:endParaRPr sz="500"/>
          </a:p>
        </p:txBody>
      </p:sp>
      <p:pic>
        <p:nvPicPr>
          <p:cNvPr id="264" name="Google Shape;264;p55" descr="Ds10lV4YkI3ofk2VcpSQjYFilcC38EeQvAl8BoSxejuskNbLoKVpZFLha_1OkiDoBruY1J27zK95Qf9uiU_Hil9yUdj9HObqpvlcMHqc4wfnzjCKom2dD0-iuOZsaHtRlLEebbOnfNc.png">
            <a:hlinkClick r:id="rId16"/>
          </p:cNvPr>
          <p:cNvPicPr preferRelativeResize="0"/>
          <p:nvPr/>
        </p:nvPicPr>
        <p:blipFill rotWithShape="1">
          <a:blip r:embed="rId7">
            <a:alphaModFix/>
          </a:blip>
          <a:srcRect/>
          <a:stretch/>
        </p:blipFill>
        <p:spPr>
          <a:xfrm>
            <a:off x="2514319" y="3759877"/>
            <a:ext cx="328370" cy="328370"/>
          </a:xfrm>
          <a:prstGeom prst="rect">
            <a:avLst/>
          </a:prstGeom>
          <a:noFill/>
          <a:ln>
            <a:noFill/>
          </a:ln>
          <a:effectLst>
            <a:outerShdw blurRad="63500" dist="25400" dir="5400000" rotWithShape="0">
              <a:srgbClr val="000000">
                <a:alpha val="49800"/>
              </a:srgbClr>
            </a:outerShdw>
          </a:effectLst>
        </p:spPr>
      </p:pic>
      <p:pic>
        <p:nvPicPr>
          <p:cNvPr id="265" name="Google Shape;265;p55" descr="Image"/>
          <p:cNvPicPr preferRelativeResize="0"/>
          <p:nvPr/>
        </p:nvPicPr>
        <p:blipFill rotWithShape="1">
          <a:blip r:embed="rId17">
            <a:alphaModFix/>
          </a:blip>
          <a:srcRect/>
          <a:stretch/>
        </p:blipFill>
        <p:spPr>
          <a:xfrm>
            <a:off x="3051355" y="2212305"/>
            <a:ext cx="3041292" cy="1955116"/>
          </a:xfrm>
          <a:prstGeom prst="rect">
            <a:avLst/>
          </a:prstGeom>
          <a:noFill/>
          <a:ln>
            <a:noFill/>
          </a:ln>
        </p:spPr>
      </p:pic>
      <p:sp>
        <p:nvSpPr>
          <p:cNvPr id="266" name="Google Shape;266;p55"/>
          <p:cNvSpPr txBox="1"/>
          <p:nvPr/>
        </p:nvSpPr>
        <p:spPr>
          <a:xfrm>
            <a:off x="4440975" y="3369150"/>
            <a:ext cx="13323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i="1">
                <a:solidFill>
                  <a:schemeClr val="lt1"/>
                </a:solidFill>
                <a:latin typeface="Gill Sans"/>
                <a:ea typeface="Gill Sans"/>
                <a:cs typeface="Gill Sans"/>
                <a:sym typeface="Gill Sans"/>
              </a:rPr>
              <a:t>Standing Above </a:t>
            </a:r>
            <a:endParaRPr sz="1100" b="1" i="1">
              <a:solidFill>
                <a:schemeClr val="lt1"/>
              </a:solidFill>
              <a:latin typeface="Gill Sans"/>
              <a:ea typeface="Gill Sans"/>
              <a:cs typeface="Gill Sans"/>
              <a:sym typeface="Gill Sans"/>
            </a:endParaRPr>
          </a:p>
          <a:p>
            <a:pPr marL="0" lvl="0" indent="0" algn="l" rtl="0">
              <a:spcBef>
                <a:spcPts val="0"/>
              </a:spcBef>
              <a:spcAft>
                <a:spcPts val="0"/>
              </a:spcAft>
              <a:buNone/>
            </a:pPr>
            <a:r>
              <a:rPr lang="en" sz="1100" b="1" i="1">
                <a:solidFill>
                  <a:schemeClr val="lt1"/>
                </a:solidFill>
                <a:latin typeface="Gill Sans"/>
                <a:ea typeface="Gill Sans"/>
                <a:cs typeface="Gill Sans"/>
                <a:sym typeface="Gill Sans"/>
              </a:rPr>
              <a:t>the Clouds</a:t>
            </a:r>
            <a:endParaRPr/>
          </a:p>
        </p:txBody>
      </p:sp>
      <p:pic>
        <p:nvPicPr>
          <p:cNvPr id="267" name="Google Shape;267;p55" descr="Ds10lV4YkI3ofk2VcpSQjYFilcC38EeQvAl8BoSxejuskNbLoKVpZFLha_1OkiDoBruY1J27zK95Qf9uiU_Hil9yUdj9HObqpvlcMHqc4wfnzjCKom2dD0-iuOZsaHtRlLEebbOnfNc.png">
            <a:hlinkClick r:id="rId18"/>
          </p:cNvPr>
          <p:cNvPicPr preferRelativeResize="0"/>
          <p:nvPr/>
        </p:nvPicPr>
        <p:blipFill rotWithShape="1">
          <a:blip r:embed="rId7">
            <a:alphaModFix/>
          </a:blip>
          <a:srcRect/>
          <a:stretch/>
        </p:blipFill>
        <p:spPr>
          <a:xfrm>
            <a:off x="5514694" y="3688439"/>
            <a:ext cx="328370" cy="328370"/>
          </a:xfrm>
          <a:prstGeom prst="rect">
            <a:avLst/>
          </a:prstGeom>
          <a:noFill/>
          <a:ln>
            <a:noFill/>
          </a:ln>
          <a:effectLst>
            <a:outerShdw blurRad="63500" dist="25400" dir="5400000" rotWithShape="0">
              <a:srgbClr val="000000">
                <a:alpha val="498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56"/>
          <p:cNvPicPr preferRelativeResize="0"/>
          <p:nvPr/>
        </p:nvPicPr>
        <p:blipFill>
          <a:blip r:embed="rId3">
            <a:alphaModFix/>
          </a:blip>
          <a:stretch>
            <a:fillRect/>
          </a:stretch>
        </p:blipFill>
        <p:spPr>
          <a:xfrm>
            <a:off x="-2" y="-922375"/>
            <a:ext cx="9143995" cy="6104730"/>
          </a:xfrm>
          <a:prstGeom prst="rect">
            <a:avLst/>
          </a:prstGeom>
          <a:noFill/>
          <a:ln>
            <a:noFill/>
          </a:ln>
        </p:spPr>
      </p:pic>
      <p:sp>
        <p:nvSpPr>
          <p:cNvPr id="273" name="Google Shape;273;p56"/>
          <p:cNvSpPr txBox="1"/>
          <p:nvPr/>
        </p:nvSpPr>
        <p:spPr>
          <a:xfrm>
            <a:off x="414725" y="416275"/>
            <a:ext cx="4309500" cy="2763000"/>
          </a:xfrm>
          <a:prstGeom prst="rect">
            <a:avLst/>
          </a:prstGeom>
          <a:noFill/>
          <a:ln>
            <a:noFill/>
          </a:ln>
          <a:effectLst>
            <a:outerShdw blurRad="57150" dist="19050" dir="5400000" algn="bl" rotWithShape="0">
              <a:srgbClr val="000000">
                <a:alpha val="22000"/>
              </a:srgbClr>
            </a:outerShdw>
          </a:effectLst>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500">
                <a:latin typeface="Proxima Nova"/>
                <a:ea typeface="Proxima Nova"/>
                <a:cs typeface="Proxima Nova"/>
                <a:sym typeface="Proxima Nova"/>
              </a:rPr>
              <a:t>Join activists, filmmakers, scientists, and students from across the world in telling stories of </a:t>
            </a:r>
            <a:r>
              <a:rPr lang="en" sz="1500" i="1">
                <a:latin typeface="Proxima Nova"/>
                <a:ea typeface="Proxima Nova"/>
                <a:cs typeface="Proxima Nova"/>
                <a:sym typeface="Proxima Nova"/>
              </a:rPr>
              <a:t>what is</a:t>
            </a:r>
            <a:r>
              <a:rPr lang="en" sz="1500">
                <a:latin typeface="Proxima Nova"/>
                <a:ea typeface="Proxima Nova"/>
                <a:cs typeface="Proxima Nova"/>
                <a:sym typeface="Proxima Nova"/>
              </a:rPr>
              <a:t>, and </a:t>
            </a:r>
            <a:r>
              <a:rPr lang="en" sz="1500" i="1">
                <a:latin typeface="Proxima Nova"/>
                <a:ea typeface="Proxima Nova"/>
                <a:cs typeface="Proxima Nova"/>
                <a:sym typeface="Proxima Nova"/>
              </a:rPr>
              <a:t>what can be</a:t>
            </a:r>
            <a:r>
              <a:rPr lang="en" sz="1500">
                <a:latin typeface="Proxima Nova"/>
                <a:ea typeface="Proxima Nova"/>
                <a:cs typeface="Proxima Nova"/>
                <a:sym typeface="Proxima Nova"/>
              </a:rPr>
              <a:t>… </a:t>
            </a:r>
            <a:endParaRPr sz="1500">
              <a:latin typeface="Proxima Nova"/>
              <a:ea typeface="Proxima Nova"/>
              <a:cs typeface="Proxima Nova"/>
              <a:sym typeface="Proxima Nova"/>
            </a:endParaRPr>
          </a:p>
          <a:p>
            <a:pPr marL="0" lvl="0" indent="0" algn="l" rtl="0">
              <a:lnSpc>
                <a:spcPct val="115000"/>
              </a:lnSpc>
              <a:spcBef>
                <a:spcPts val="1200"/>
              </a:spcBef>
              <a:spcAft>
                <a:spcPts val="0"/>
              </a:spcAft>
              <a:buClr>
                <a:schemeClr val="dk1"/>
              </a:buClr>
              <a:buSzPts val="1100"/>
              <a:buFont typeface="Arial"/>
              <a:buNone/>
            </a:pPr>
            <a:r>
              <a:rPr lang="en" sz="1500">
                <a:latin typeface="Proxima Nova"/>
                <a:ea typeface="Proxima Nova"/>
                <a:cs typeface="Proxima Nova"/>
                <a:sym typeface="Proxima Nova"/>
              </a:rPr>
              <a:t>This year’s Redford Center Stories Challenge theme: </a:t>
            </a:r>
            <a:r>
              <a:rPr lang="en" sz="1500" b="1">
                <a:latin typeface="Proxima Nova"/>
                <a:ea typeface="Proxima Nova"/>
                <a:cs typeface="Proxima Nova"/>
                <a:sym typeface="Proxima Nova"/>
              </a:rPr>
              <a:t>environmental justice - </a:t>
            </a:r>
            <a:r>
              <a:rPr lang="en" sz="1500">
                <a:latin typeface="Proxima Nova"/>
                <a:ea typeface="Proxima Nova"/>
                <a:cs typeface="Proxima Nova"/>
                <a:sym typeface="Proxima Nova"/>
              </a:rPr>
              <a:t>bringing forward               </a:t>
            </a:r>
            <a:r>
              <a:rPr lang="en" sz="1500" b="1">
                <a:latin typeface="Proxima Nova"/>
                <a:ea typeface="Proxima Nova"/>
                <a:cs typeface="Proxima Nova"/>
                <a:sym typeface="Proxima Nova"/>
              </a:rPr>
              <a:t>a more just, healthy, beautiful world.</a:t>
            </a:r>
            <a:endParaRPr sz="1500" b="1">
              <a:latin typeface="Proxima Nova"/>
              <a:ea typeface="Proxima Nova"/>
              <a:cs typeface="Proxima Nova"/>
              <a:sym typeface="Proxima Nova"/>
            </a:endParaRPr>
          </a:p>
          <a:p>
            <a:pPr marL="0" lvl="0" indent="0" algn="l" rtl="0">
              <a:spcBef>
                <a:spcPts val="1200"/>
              </a:spcBef>
              <a:spcAft>
                <a:spcPts val="0"/>
              </a:spcAft>
              <a:buClr>
                <a:schemeClr val="dk1"/>
              </a:buClr>
              <a:buSzPts val="1100"/>
              <a:buFont typeface="Arial"/>
              <a:buNone/>
            </a:pPr>
            <a:r>
              <a:rPr lang="en">
                <a:latin typeface="Proxima Nova"/>
                <a:ea typeface="Proxima Nova"/>
                <a:cs typeface="Proxima Nova"/>
                <a:sym typeface="Proxima Nova"/>
              </a:rPr>
              <a:t>We invite students to make their own original </a:t>
            </a:r>
            <a:endParaRPr>
              <a:latin typeface="Proxima Nova"/>
              <a:ea typeface="Proxima Nova"/>
              <a:cs typeface="Proxima Nova"/>
              <a:sym typeface="Proxima Nova"/>
            </a:endParaRPr>
          </a:p>
          <a:p>
            <a:pPr marL="0" lvl="0" indent="457200" algn="l" rtl="0">
              <a:spcBef>
                <a:spcPts val="0"/>
              </a:spcBef>
              <a:spcAft>
                <a:spcPts val="0"/>
              </a:spcAft>
              <a:buClr>
                <a:schemeClr val="dk1"/>
              </a:buClr>
              <a:buSzPts val="1100"/>
              <a:buFont typeface="Arial"/>
              <a:buNone/>
            </a:pPr>
            <a:r>
              <a:rPr lang="en" b="1">
                <a:latin typeface="Proxima Nova"/>
                <a:ea typeface="Proxima Nova"/>
                <a:cs typeface="Proxima Nova"/>
                <a:sym typeface="Proxima Nova"/>
              </a:rPr>
              <a:t>90-second video/film</a:t>
            </a:r>
            <a:r>
              <a:rPr lang="en">
                <a:latin typeface="Proxima Nova"/>
                <a:ea typeface="Proxima Nova"/>
                <a:cs typeface="Proxima Nova"/>
                <a:sym typeface="Proxima Nova"/>
              </a:rPr>
              <a:t>.  </a:t>
            </a:r>
            <a:endParaRPr>
              <a:latin typeface="Proxima Nova"/>
              <a:ea typeface="Proxima Nova"/>
              <a:cs typeface="Proxima Nova"/>
              <a:sym typeface="Proxima Nova"/>
            </a:endParaRPr>
          </a:p>
          <a:p>
            <a:pPr marL="0" lvl="0" indent="0" algn="l" rtl="0">
              <a:spcBef>
                <a:spcPts val="0"/>
              </a:spcBef>
              <a:spcAft>
                <a:spcPts val="0"/>
              </a:spcAft>
              <a:buNone/>
            </a:pPr>
            <a:endParaRPr sz="1600">
              <a:latin typeface="Proxima Nova"/>
              <a:ea typeface="Proxima Nova"/>
              <a:cs typeface="Proxima Nova"/>
              <a:sym typeface="Proxima Nova"/>
            </a:endParaRPr>
          </a:p>
        </p:txBody>
      </p:sp>
      <p:grpSp>
        <p:nvGrpSpPr>
          <p:cNvPr id="274" name="Google Shape;274;p56"/>
          <p:cNvGrpSpPr/>
          <p:nvPr/>
        </p:nvGrpSpPr>
        <p:grpSpPr>
          <a:xfrm>
            <a:off x="4334135" y="4300538"/>
            <a:ext cx="475763" cy="475763"/>
            <a:chOff x="0" y="0"/>
            <a:chExt cx="1268700" cy="1268700"/>
          </a:xfrm>
        </p:grpSpPr>
        <p:sp>
          <p:nvSpPr>
            <p:cNvPr id="275" name="Google Shape;275;p56"/>
            <p:cNvSpPr/>
            <p:nvPr/>
          </p:nvSpPr>
          <p:spPr>
            <a:xfrm>
              <a:off x="0" y="0"/>
              <a:ext cx="1268700" cy="1268700"/>
            </a:xfrm>
            <a:prstGeom prst="ellipse">
              <a:avLst/>
            </a:prstGeom>
            <a:noFill/>
            <a:ln w="63500" cap="flat" cmpd="sng">
              <a:solidFill>
                <a:srgbClr val="FFFFFF"/>
              </a:solidFill>
              <a:prstDash val="solid"/>
              <a:miter lim="400000"/>
              <a:headEnd type="none" w="sm" len="sm"/>
              <a:tailEnd type="none" w="sm" len="sm"/>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276" name="Google Shape;276;p56"/>
            <p:cNvSpPr/>
            <p:nvPr/>
          </p:nvSpPr>
          <p:spPr>
            <a:xfrm>
              <a:off x="190460" y="190460"/>
              <a:ext cx="887700" cy="887700"/>
            </a:xfrm>
            <a:prstGeom prst="ellipse">
              <a:avLst/>
            </a:prstGeom>
            <a:solidFill>
              <a:srgbClr val="B21600"/>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grpSp>
      <p:pic>
        <p:nvPicPr>
          <p:cNvPr id="277" name="Google Shape;277;p56"/>
          <p:cNvPicPr preferRelativeResize="0"/>
          <p:nvPr/>
        </p:nvPicPr>
        <p:blipFill>
          <a:blip r:embed="rId4">
            <a:alphaModFix/>
          </a:blip>
          <a:stretch>
            <a:fillRect/>
          </a:stretch>
        </p:blipFill>
        <p:spPr>
          <a:xfrm>
            <a:off x="6897825" y="4178970"/>
            <a:ext cx="524750" cy="524725"/>
          </a:xfrm>
          <a:prstGeom prst="rect">
            <a:avLst/>
          </a:prstGeom>
          <a:noFill/>
          <a:ln>
            <a:noFill/>
          </a:ln>
        </p:spPr>
      </p:pic>
      <p:pic>
        <p:nvPicPr>
          <p:cNvPr id="278" name="Google Shape;278;p56"/>
          <p:cNvPicPr preferRelativeResize="0"/>
          <p:nvPr/>
        </p:nvPicPr>
        <p:blipFill>
          <a:blip r:embed="rId5">
            <a:alphaModFix/>
          </a:blip>
          <a:stretch>
            <a:fillRect/>
          </a:stretch>
        </p:blipFill>
        <p:spPr>
          <a:xfrm>
            <a:off x="7589875" y="4180450"/>
            <a:ext cx="524750" cy="521773"/>
          </a:xfrm>
          <a:prstGeom prst="rect">
            <a:avLst/>
          </a:prstGeom>
          <a:noFill/>
          <a:ln>
            <a:noFill/>
          </a:ln>
        </p:spPr>
      </p:pic>
      <p:pic>
        <p:nvPicPr>
          <p:cNvPr id="279" name="Google Shape;279;p56"/>
          <p:cNvPicPr preferRelativeResize="0"/>
          <p:nvPr/>
        </p:nvPicPr>
        <p:blipFill>
          <a:blip r:embed="rId6">
            <a:alphaModFix/>
          </a:blip>
          <a:stretch>
            <a:fillRect/>
          </a:stretch>
        </p:blipFill>
        <p:spPr>
          <a:xfrm>
            <a:off x="5817175" y="3816575"/>
            <a:ext cx="2686052" cy="291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83"/>
        <p:cNvGrpSpPr/>
        <p:nvPr/>
      </p:nvGrpSpPr>
      <p:grpSpPr>
        <a:xfrm>
          <a:off x="0" y="0"/>
          <a:ext cx="0" cy="0"/>
          <a:chOff x="0" y="0"/>
          <a:chExt cx="0" cy="0"/>
        </a:xfrm>
      </p:grpSpPr>
      <p:pic>
        <p:nvPicPr>
          <p:cNvPr id="284" name="Google Shape;284;p57"/>
          <p:cNvPicPr preferRelativeResize="0"/>
          <p:nvPr/>
        </p:nvPicPr>
        <p:blipFill>
          <a:blip r:embed="rId3">
            <a:alphaModFix amt="37000"/>
          </a:blip>
          <a:stretch>
            <a:fillRect/>
          </a:stretch>
        </p:blipFill>
        <p:spPr>
          <a:xfrm>
            <a:off x="-32225" y="-656387"/>
            <a:ext cx="9143999" cy="6091212"/>
          </a:xfrm>
          <a:prstGeom prst="rect">
            <a:avLst/>
          </a:prstGeom>
          <a:noFill/>
          <a:ln>
            <a:noFill/>
          </a:ln>
        </p:spPr>
      </p:pic>
      <p:sp>
        <p:nvSpPr>
          <p:cNvPr id="285" name="Google Shape;285;p57"/>
          <p:cNvSpPr txBox="1"/>
          <p:nvPr/>
        </p:nvSpPr>
        <p:spPr>
          <a:xfrm>
            <a:off x="227800" y="1134525"/>
            <a:ext cx="4155900" cy="403569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en" sz="2000" b="1" i="1" dirty="0">
                <a:solidFill>
                  <a:srgbClr val="FFFFFF"/>
                </a:solidFill>
                <a:latin typeface="Proxima Nova"/>
                <a:ea typeface="Proxima Nova"/>
                <a:cs typeface="Proxima Nova"/>
                <a:sym typeface="Proxima Nova"/>
              </a:rPr>
              <a:t>The future I envision is….</a:t>
            </a:r>
            <a:r>
              <a:rPr lang="en" sz="1700" b="1" i="1" dirty="0">
                <a:solidFill>
                  <a:srgbClr val="FFFFFF"/>
                </a:solidFill>
                <a:latin typeface="Proxima Nova"/>
                <a:ea typeface="Proxima Nova"/>
                <a:cs typeface="Proxima Nova"/>
                <a:sym typeface="Proxima Nova"/>
              </a:rPr>
              <a:t> </a:t>
            </a:r>
            <a:r>
              <a:rPr lang="en" sz="1600" dirty="0">
                <a:solidFill>
                  <a:srgbClr val="FFFFFF"/>
                </a:solidFill>
                <a:latin typeface="Proxima Nova"/>
                <a:ea typeface="Proxima Nova"/>
                <a:cs typeface="Proxima Nova"/>
                <a:sym typeface="Proxima Nova"/>
              </a:rPr>
              <a:t> </a:t>
            </a:r>
            <a:endParaRPr sz="1600" dirty="0">
              <a:solidFill>
                <a:srgbClr val="FFFFFF"/>
              </a:solidFill>
              <a:latin typeface="Proxima Nova"/>
              <a:ea typeface="Proxima Nova"/>
              <a:cs typeface="Proxima Nova"/>
              <a:sym typeface="Proxima Nova"/>
            </a:endParaRPr>
          </a:p>
          <a:p>
            <a:pPr marL="457200" lvl="0" indent="0" algn="l" rtl="0">
              <a:lnSpc>
                <a:spcPct val="115000"/>
              </a:lnSpc>
              <a:spcBef>
                <a:spcPts val="0"/>
              </a:spcBef>
              <a:spcAft>
                <a:spcPts val="0"/>
              </a:spcAft>
              <a:buNone/>
            </a:pPr>
            <a:endParaRPr sz="1500" dirty="0">
              <a:solidFill>
                <a:srgbClr val="FFFFFF"/>
              </a:solidFill>
              <a:latin typeface="Proxima Nova"/>
              <a:ea typeface="Proxima Nova"/>
              <a:cs typeface="Proxima Nova"/>
              <a:sym typeface="Proxima Nova"/>
            </a:endParaRPr>
          </a:p>
          <a:p>
            <a:r>
              <a:rPr lang="en-US" i="1" dirty="0">
                <a:solidFill>
                  <a:schemeClr val="bg1"/>
                </a:solidFill>
              </a:rPr>
              <a:t>What do you envision for the future of our world and our environment? A vision statement is a powerful thing to imagine and share with others so that communities can come together who share similar goals and missions. They can be inspiring and energizing to collective action. </a:t>
            </a:r>
          </a:p>
          <a:p>
            <a:endParaRPr lang="en-US" i="1" dirty="0">
              <a:solidFill>
                <a:schemeClr val="bg1"/>
              </a:solidFill>
            </a:endParaRPr>
          </a:p>
          <a:p>
            <a:r>
              <a:rPr lang="en-US" i="1" dirty="0">
                <a:solidFill>
                  <a:schemeClr val="bg1"/>
                </a:solidFill>
              </a:rPr>
              <a:t>The Redford Center envisions a world in equitable balance, where human and planetary health and justice are fundamental values driving action. What future do you envision? How can we work to make it a reality? It might be a letter/poem from your future self that tells us how you responded to the moment we are in. </a:t>
            </a:r>
            <a:endParaRPr lang="en-US" dirty="0">
              <a:solidFill>
                <a:schemeClr val="bg1"/>
              </a:solidFill>
            </a:endParaRPr>
          </a:p>
          <a:p>
            <a:pPr marL="0" lvl="0" indent="0" algn="l" rtl="0">
              <a:spcBef>
                <a:spcPts val="0"/>
              </a:spcBef>
              <a:spcAft>
                <a:spcPts val="0"/>
              </a:spcAft>
              <a:buNone/>
            </a:pPr>
            <a:endParaRPr dirty="0">
              <a:solidFill>
                <a:srgbClr val="FFFFFF"/>
              </a:solidFill>
              <a:latin typeface="Proxima Nova"/>
              <a:ea typeface="Proxima Nova"/>
              <a:cs typeface="Proxima Nova"/>
              <a:sym typeface="Proxima Nova"/>
            </a:endParaRPr>
          </a:p>
        </p:txBody>
      </p:sp>
      <p:grpSp>
        <p:nvGrpSpPr>
          <p:cNvPr id="286" name="Google Shape;286;p57"/>
          <p:cNvGrpSpPr/>
          <p:nvPr/>
        </p:nvGrpSpPr>
        <p:grpSpPr>
          <a:xfrm>
            <a:off x="4334135" y="4300538"/>
            <a:ext cx="475763" cy="475763"/>
            <a:chOff x="0" y="0"/>
            <a:chExt cx="1268700" cy="1268700"/>
          </a:xfrm>
        </p:grpSpPr>
        <p:sp>
          <p:nvSpPr>
            <p:cNvPr id="287" name="Google Shape;287;p57"/>
            <p:cNvSpPr/>
            <p:nvPr/>
          </p:nvSpPr>
          <p:spPr>
            <a:xfrm>
              <a:off x="0" y="0"/>
              <a:ext cx="1268700" cy="1268700"/>
            </a:xfrm>
            <a:prstGeom prst="ellipse">
              <a:avLst/>
            </a:prstGeom>
            <a:noFill/>
            <a:ln w="63500" cap="flat" cmpd="sng">
              <a:solidFill>
                <a:srgbClr val="FFFFFF"/>
              </a:solidFill>
              <a:prstDash val="solid"/>
              <a:miter lim="400000"/>
              <a:headEnd type="none" w="sm" len="sm"/>
              <a:tailEnd type="none" w="sm" len="sm"/>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288" name="Google Shape;288;p57"/>
            <p:cNvSpPr/>
            <p:nvPr/>
          </p:nvSpPr>
          <p:spPr>
            <a:xfrm>
              <a:off x="190460" y="190460"/>
              <a:ext cx="887700" cy="887700"/>
            </a:xfrm>
            <a:prstGeom prst="ellipse">
              <a:avLst/>
            </a:prstGeom>
            <a:solidFill>
              <a:srgbClr val="B21600"/>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grpSp>
      <p:pic>
        <p:nvPicPr>
          <p:cNvPr id="289" name="Google Shape;289;p57"/>
          <p:cNvPicPr preferRelativeResize="0"/>
          <p:nvPr/>
        </p:nvPicPr>
        <p:blipFill>
          <a:blip r:embed="rId4">
            <a:alphaModFix/>
          </a:blip>
          <a:stretch>
            <a:fillRect/>
          </a:stretch>
        </p:blipFill>
        <p:spPr>
          <a:xfrm>
            <a:off x="6897825" y="4178970"/>
            <a:ext cx="524750" cy="524725"/>
          </a:xfrm>
          <a:prstGeom prst="rect">
            <a:avLst/>
          </a:prstGeom>
          <a:noFill/>
          <a:ln>
            <a:noFill/>
          </a:ln>
        </p:spPr>
      </p:pic>
      <p:pic>
        <p:nvPicPr>
          <p:cNvPr id="290" name="Google Shape;290;p57"/>
          <p:cNvPicPr preferRelativeResize="0"/>
          <p:nvPr/>
        </p:nvPicPr>
        <p:blipFill>
          <a:blip r:embed="rId5">
            <a:alphaModFix/>
          </a:blip>
          <a:stretch>
            <a:fillRect/>
          </a:stretch>
        </p:blipFill>
        <p:spPr>
          <a:xfrm>
            <a:off x="7589875" y="4180450"/>
            <a:ext cx="524750" cy="521773"/>
          </a:xfrm>
          <a:prstGeom prst="rect">
            <a:avLst/>
          </a:prstGeom>
          <a:noFill/>
          <a:ln>
            <a:noFill/>
          </a:ln>
        </p:spPr>
      </p:pic>
      <p:pic>
        <p:nvPicPr>
          <p:cNvPr id="291" name="Google Shape;291;p57"/>
          <p:cNvPicPr preferRelativeResize="0"/>
          <p:nvPr/>
        </p:nvPicPr>
        <p:blipFill>
          <a:blip r:embed="rId6">
            <a:alphaModFix/>
          </a:blip>
          <a:stretch>
            <a:fillRect/>
          </a:stretch>
        </p:blipFill>
        <p:spPr>
          <a:xfrm>
            <a:off x="5817175" y="3816575"/>
            <a:ext cx="2686052" cy="291850"/>
          </a:xfrm>
          <a:prstGeom prst="rect">
            <a:avLst/>
          </a:prstGeom>
          <a:noFill/>
          <a:ln>
            <a:noFill/>
          </a:ln>
        </p:spPr>
      </p:pic>
      <p:sp>
        <p:nvSpPr>
          <p:cNvPr id="292" name="Google Shape;292;p57"/>
          <p:cNvSpPr txBox="1"/>
          <p:nvPr/>
        </p:nvSpPr>
        <p:spPr>
          <a:xfrm>
            <a:off x="350400" y="1087200"/>
            <a:ext cx="374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rgbClr val="FFFFFF"/>
                </a:solidFill>
                <a:latin typeface="Proxima Nova"/>
                <a:ea typeface="Proxima Nova"/>
                <a:cs typeface="Proxima Nova"/>
                <a:sym typeface="Proxima Nova"/>
              </a:rPr>
              <a:t>1</a:t>
            </a:r>
            <a:endParaRPr sz="2600" b="1">
              <a:solidFill>
                <a:srgbClr val="FFFFFF"/>
              </a:solidFill>
              <a:latin typeface="Proxima Nova"/>
              <a:ea typeface="Proxima Nova"/>
              <a:cs typeface="Proxima Nova"/>
              <a:sym typeface="Proxima Nov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96"/>
        <p:cNvGrpSpPr/>
        <p:nvPr/>
      </p:nvGrpSpPr>
      <p:grpSpPr>
        <a:xfrm>
          <a:off x="0" y="0"/>
          <a:ext cx="0" cy="0"/>
          <a:chOff x="0" y="0"/>
          <a:chExt cx="0" cy="0"/>
        </a:xfrm>
      </p:grpSpPr>
      <p:pic>
        <p:nvPicPr>
          <p:cNvPr id="297" name="Google Shape;297;p58"/>
          <p:cNvPicPr preferRelativeResize="0"/>
          <p:nvPr/>
        </p:nvPicPr>
        <p:blipFill>
          <a:blip r:embed="rId3">
            <a:alphaModFix amt="37000"/>
          </a:blip>
          <a:stretch>
            <a:fillRect/>
          </a:stretch>
        </p:blipFill>
        <p:spPr>
          <a:xfrm>
            <a:off x="-238491" y="-208175"/>
            <a:ext cx="9382496" cy="5351676"/>
          </a:xfrm>
          <a:prstGeom prst="rect">
            <a:avLst/>
          </a:prstGeom>
          <a:noFill/>
          <a:ln>
            <a:noFill/>
          </a:ln>
        </p:spPr>
      </p:pic>
      <p:sp>
        <p:nvSpPr>
          <p:cNvPr id="298" name="Google Shape;298;p58"/>
          <p:cNvSpPr txBox="1"/>
          <p:nvPr/>
        </p:nvSpPr>
        <p:spPr>
          <a:xfrm>
            <a:off x="868800" y="1188850"/>
            <a:ext cx="4394100" cy="2509888"/>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000" b="1" dirty="0">
                <a:solidFill>
                  <a:srgbClr val="FFFFFF"/>
                </a:solidFill>
                <a:latin typeface="Proxima Nova"/>
                <a:ea typeface="Proxima Nova"/>
                <a:cs typeface="Proxima Nova"/>
                <a:sym typeface="Proxima Nova"/>
              </a:rPr>
              <a:t>I’m </a:t>
            </a:r>
            <a:r>
              <a:rPr lang="en-US" sz="2000" b="1" dirty="0">
                <a:solidFill>
                  <a:srgbClr val="FFFFFF"/>
                </a:solidFill>
                <a:latin typeface="Proxima Nova"/>
                <a:ea typeface="Proxima Nova"/>
                <a:cs typeface="Proxima Nova"/>
                <a:sym typeface="Proxima Nova"/>
              </a:rPr>
              <a:t>an environmentalist because…</a:t>
            </a:r>
            <a:endParaRPr sz="1800" dirty="0">
              <a:solidFill>
                <a:srgbClr val="FFFFFF"/>
              </a:solidFill>
              <a:latin typeface="Proxima Nova"/>
              <a:ea typeface="Proxima Nova"/>
              <a:cs typeface="Proxima Nova"/>
              <a:sym typeface="Proxima Nova"/>
            </a:endParaRPr>
          </a:p>
          <a:p>
            <a:pPr marL="457200" lvl="0" indent="0" algn="l" rtl="0">
              <a:lnSpc>
                <a:spcPct val="115000"/>
              </a:lnSpc>
              <a:spcBef>
                <a:spcPts val="0"/>
              </a:spcBef>
              <a:spcAft>
                <a:spcPts val="0"/>
              </a:spcAft>
              <a:buNone/>
            </a:pPr>
            <a:endParaRPr dirty="0">
              <a:solidFill>
                <a:srgbClr val="FFFFFF"/>
              </a:solidFill>
              <a:latin typeface="Proxima Nova"/>
              <a:ea typeface="Proxima Nova"/>
              <a:cs typeface="Proxima Nova"/>
              <a:sym typeface="Proxima Nova"/>
            </a:endParaRPr>
          </a:p>
          <a:p>
            <a:r>
              <a:rPr lang="en-US" i="1" dirty="0">
                <a:solidFill>
                  <a:schemeClr val="bg1"/>
                </a:solidFill>
              </a:rPr>
              <a:t>This is your opportunity to stake your claim as an “environmentalist.” What are you fighting for? How are you investing in environmental justice, protection, and/or regeneration? What are you doing to meet the moment? You might share a story you’re moved to tell from your own community that reflects what environmentalism and climate justice looks/feels like. </a:t>
            </a:r>
            <a:endParaRPr lang="en-US" dirty="0">
              <a:solidFill>
                <a:schemeClr val="bg1"/>
              </a:solidFill>
            </a:endParaRPr>
          </a:p>
          <a:p>
            <a:pPr marL="0" lvl="0" indent="0" algn="l" rtl="0">
              <a:spcBef>
                <a:spcPts val="0"/>
              </a:spcBef>
              <a:spcAft>
                <a:spcPts val="0"/>
              </a:spcAft>
              <a:buNone/>
            </a:pPr>
            <a:endParaRPr dirty="0">
              <a:latin typeface="Proxima Nova"/>
              <a:ea typeface="Proxima Nova"/>
              <a:cs typeface="Proxima Nova"/>
              <a:sym typeface="Proxima Nova"/>
            </a:endParaRPr>
          </a:p>
        </p:txBody>
      </p:sp>
      <p:grpSp>
        <p:nvGrpSpPr>
          <p:cNvPr id="299" name="Google Shape;299;p58"/>
          <p:cNvGrpSpPr/>
          <p:nvPr/>
        </p:nvGrpSpPr>
        <p:grpSpPr>
          <a:xfrm>
            <a:off x="4334135" y="4300538"/>
            <a:ext cx="475763" cy="475763"/>
            <a:chOff x="0" y="0"/>
            <a:chExt cx="1268700" cy="1268700"/>
          </a:xfrm>
        </p:grpSpPr>
        <p:sp>
          <p:nvSpPr>
            <p:cNvPr id="300" name="Google Shape;300;p58"/>
            <p:cNvSpPr/>
            <p:nvPr/>
          </p:nvSpPr>
          <p:spPr>
            <a:xfrm>
              <a:off x="0" y="0"/>
              <a:ext cx="1268700" cy="1268700"/>
            </a:xfrm>
            <a:prstGeom prst="ellipse">
              <a:avLst/>
            </a:prstGeom>
            <a:noFill/>
            <a:ln w="63500" cap="flat" cmpd="sng">
              <a:solidFill>
                <a:srgbClr val="FFFFFF"/>
              </a:solidFill>
              <a:prstDash val="solid"/>
              <a:miter lim="400000"/>
              <a:headEnd type="none" w="sm" len="sm"/>
              <a:tailEnd type="none" w="sm" len="sm"/>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301" name="Google Shape;301;p58"/>
            <p:cNvSpPr/>
            <p:nvPr/>
          </p:nvSpPr>
          <p:spPr>
            <a:xfrm>
              <a:off x="190460" y="190460"/>
              <a:ext cx="887700" cy="887700"/>
            </a:xfrm>
            <a:prstGeom prst="ellipse">
              <a:avLst/>
            </a:prstGeom>
            <a:solidFill>
              <a:srgbClr val="B21600"/>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grpSp>
      <p:pic>
        <p:nvPicPr>
          <p:cNvPr id="302" name="Google Shape;302;p58"/>
          <p:cNvPicPr preferRelativeResize="0"/>
          <p:nvPr/>
        </p:nvPicPr>
        <p:blipFill>
          <a:blip r:embed="rId4">
            <a:alphaModFix/>
          </a:blip>
          <a:stretch>
            <a:fillRect/>
          </a:stretch>
        </p:blipFill>
        <p:spPr>
          <a:xfrm>
            <a:off x="6897825" y="4178970"/>
            <a:ext cx="524750" cy="524725"/>
          </a:xfrm>
          <a:prstGeom prst="rect">
            <a:avLst/>
          </a:prstGeom>
          <a:noFill/>
          <a:ln>
            <a:noFill/>
          </a:ln>
        </p:spPr>
      </p:pic>
      <p:pic>
        <p:nvPicPr>
          <p:cNvPr id="303" name="Google Shape;303;p58"/>
          <p:cNvPicPr preferRelativeResize="0"/>
          <p:nvPr/>
        </p:nvPicPr>
        <p:blipFill>
          <a:blip r:embed="rId5">
            <a:alphaModFix/>
          </a:blip>
          <a:stretch>
            <a:fillRect/>
          </a:stretch>
        </p:blipFill>
        <p:spPr>
          <a:xfrm>
            <a:off x="7589875" y="4180450"/>
            <a:ext cx="524750" cy="521773"/>
          </a:xfrm>
          <a:prstGeom prst="rect">
            <a:avLst/>
          </a:prstGeom>
          <a:noFill/>
          <a:ln>
            <a:noFill/>
          </a:ln>
        </p:spPr>
      </p:pic>
      <p:pic>
        <p:nvPicPr>
          <p:cNvPr id="304" name="Google Shape;304;p58"/>
          <p:cNvPicPr preferRelativeResize="0"/>
          <p:nvPr/>
        </p:nvPicPr>
        <p:blipFill>
          <a:blip r:embed="rId6">
            <a:alphaModFix/>
          </a:blip>
          <a:stretch>
            <a:fillRect/>
          </a:stretch>
        </p:blipFill>
        <p:spPr>
          <a:xfrm>
            <a:off x="5817175" y="3816575"/>
            <a:ext cx="2686052" cy="291850"/>
          </a:xfrm>
          <a:prstGeom prst="rect">
            <a:avLst/>
          </a:prstGeom>
          <a:noFill/>
          <a:ln>
            <a:noFill/>
          </a:ln>
        </p:spPr>
      </p:pic>
      <p:sp>
        <p:nvSpPr>
          <p:cNvPr id="305" name="Google Shape;305;p58"/>
          <p:cNvSpPr txBox="1"/>
          <p:nvPr/>
        </p:nvSpPr>
        <p:spPr>
          <a:xfrm>
            <a:off x="502800" y="1087200"/>
            <a:ext cx="374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rgbClr val="FFFFFF"/>
                </a:solidFill>
                <a:latin typeface="Proxima Nova"/>
                <a:ea typeface="Proxima Nova"/>
                <a:cs typeface="Proxima Nova"/>
                <a:sym typeface="Proxima Nova"/>
              </a:rPr>
              <a:t>2</a:t>
            </a:r>
            <a:endParaRPr sz="2600" b="1">
              <a:solidFill>
                <a:srgbClr val="FFFFFF"/>
              </a:solidFill>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2039</Words>
  <Application>Microsoft Macintosh PowerPoint</Application>
  <PresentationFormat>On-screen Show (16:9)</PresentationFormat>
  <Paragraphs>151</Paragraphs>
  <Slides>17</Slides>
  <Notes>17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17</vt:i4>
      </vt:variant>
    </vt:vector>
  </HeadingPairs>
  <TitlesOfParts>
    <vt:vector size="25" baseType="lpstr">
      <vt:lpstr>Helvetica Neue</vt:lpstr>
      <vt:lpstr>Calibri</vt:lpstr>
      <vt:lpstr>Arial</vt:lpstr>
      <vt:lpstr>Gill Sans</vt:lpstr>
      <vt:lpstr>Proxima Nova</vt:lpstr>
      <vt:lpstr>Simple Light</vt:lpstr>
      <vt:lpstr>20_BasicBlack</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Arathi Govind</cp:lastModifiedBy>
  <cp:revision>9</cp:revision>
  <dcterms:modified xsi:type="dcterms:W3CDTF">2021-10-21T16:00:39Z</dcterms:modified>
</cp:coreProperties>
</file>