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16"/>
  </p:notesMasterIdLst>
  <p:sldIdLst>
    <p:sldId id="256" r:id="rId3"/>
    <p:sldId id="257" r:id="rId4"/>
    <p:sldId id="258" r:id="rId5"/>
    <p:sldId id="259" r:id="rId6"/>
    <p:sldId id="261" r:id="rId7"/>
    <p:sldId id="260" r:id="rId8"/>
    <p:sldId id="262" r:id="rId9"/>
    <p:sldId id="268" r:id="rId10"/>
    <p:sldId id="263" r:id="rId11"/>
    <p:sldId id="264" r:id="rId12"/>
    <p:sldId id="265" r:id="rId13"/>
    <p:sldId id="266" r:id="rId14"/>
    <p:sldId id="267" r:id="rId15"/>
  </p:sldIdLst>
  <p:sldSz cx="9144000" cy="5143500" type="screen16x9"/>
  <p:notesSz cx="6858000" cy="9144000"/>
  <p:embeddedFontLst>
    <p:embeddedFont>
      <p:font typeface="Gill Sans" panose="020B0502020104020203" pitchFamily="34" charset="-79"/>
      <p:regular r:id="rId17"/>
      <p:bold r:id="rId18"/>
    </p:embeddedFont>
    <p:embeddedFont>
      <p:font typeface="Helvetica Neue" panose="02000503000000020004" pitchFamily="2" charset="0"/>
      <p:regular r:id="rId19"/>
      <p:bold r:id="rId20"/>
      <p:italic r:id="rId21"/>
      <p:boldItalic r:id="rId22"/>
    </p:embeddedFont>
    <p:embeddedFont>
      <p:font typeface="Proxima Nova" panose="02000506030000020004"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5"/>
    <p:restoredTop sz="94629"/>
  </p:normalViewPr>
  <p:slideViewPr>
    <p:cSldViewPr snapToGrid="0">
      <p:cViewPr varScale="1">
        <p:scale>
          <a:sx n="115" d="100"/>
          <a:sy n="115" d="100"/>
        </p:scale>
        <p:origin x="200" y="5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pACJF9Hnha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26937f1c0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26937f1c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1a2897fff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1a2897ff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3811805b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3811805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1a2897fff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b1a2897fff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26937f1c0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26937f1c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1a2897fcd_0_47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b1a2897fcd_0_4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1a2897fcd_0_10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b1a2897fcd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26937f1c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26937f1c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greatest challenge of our lives in your opinion? How does Xiye explain the challenge? How we understand the meaning of “stubborn optimism”? What do we do when there is a challenge? Who are the people to work together to overcome/transcend this/these challenge(s)?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1a2897fcd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1a2897fcd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greatest challenge of our lives in your opinion? How does Xiye explain the challenge? How we understand the meaning of “stubborn optimism”? What do we do when there is a challenge? Who are the people to work together to overcome/transcend this/these challenge(s)?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26937f1c0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926937f1c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Edit and adapt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1a2897fff_0_11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Link: </a:t>
            </a:r>
            <a:r>
              <a:rPr lang="en" u="sng">
                <a:solidFill>
                  <a:schemeClr val="hlink"/>
                </a:solidFill>
                <a:hlinkClick r:id="rId3"/>
              </a:rPr>
              <a:t>https://youtu.be/pACJF9Hnhas</a:t>
            </a:r>
            <a:r>
              <a:rPr lang="en"/>
              <a:t> (to overview video)</a:t>
            </a:r>
            <a:endParaRPr/>
          </a:p>
          <a:p>
            <a:pPr marL="0" lvl="0" indent="0" algn="l" rtl="0">
              <a:spcBef>
                <a:spcPts val="0"/>
              </a:spcBef>
              <a:spcAft>
                <a:spcPts val="0"/>
              </a:spcAft>
              <a:buNone/>
            </a:pPr>
            <a:r>
              <a:rPr lang="en"/>
              <a:t>** Note: Other Videos pictured here are not linked in this slide - they appear across the curriculum and will be linked in various lessons.</a:t>
            </a:r>
            <a:endParaRPr/>
          </a:p>
        </p:txBody>
      </p:sp>
      <p:sp>
        <p:nvSpPr>
          <p:cNvPr id="194" name="Google Shape;194;gb1a2897fff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1a2897fcd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1a2897fcd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TITLE_AND_BODY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4500562" y="4762500"/>
            <a:ext cx="145800" cy="161100"/>
          </a:xfrm>
          <a:prstGeom prst="rect">
            <a:avLst/>
          </a:prstGeom>
          <a:noFill/>
          <a:ln>
            <a:noFill/>
          </a:ln>
        </p:spPr>
        <p:txBody>
          <a:bodyPr spcFirstLastPara="1" wrap="square" lIns="19050" tIns="19050" rIns="19050" bIns="19050" anchor="b" anchorCtr="0">
            <a:noAutofit/>
          </a:bodyPr>
          <a:lstStyle>
            <a:lvl1pPr marL="0" marR="0" lvl="0"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1pPr>
            <a:lvl2pPr marL="0" marR="0" lvl="1"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2pPr>
            <a:lvl3pPr marL="0" marR="0" lvl="2"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3pPr>
            <a:lvl4pPr marL="0" marR="0" lvl="3"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4pPr>
            <a:lvl5pPr marL="0" marR="0" lvl="4"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5pPr>
            <a:lvl6pPr marL="0" marR="0" lvl="5"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6pPr>
            <a:lvl7pPr marL="0" marR="0" lvl="6"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7pPr>
            <a:lvl8pPr marL="0" marR="0" lvl="7"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8pPr>
            <a:lvl9pPr marL="0" marR="0" lvl="8"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BODY_1_1">
  <p:cSld name="TITLE_AND_BODY_1_1">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5" name="Google Shape;5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tx">
  <p:cSld name="TITLE_AND_BODY">
    <p:bg>
      <p:bgPr>
        <a:solidFill>
          <a:srgbClr val="FFFFFF"/>
        </a:solidFill>
        <a:effectLst/>
      </p:bgPr>
    </p:bg>
    <p:spTree>
      <p:nvGrpSpPr>
        <p:cNvPr id="1" name="Shape 60"/>
        <p:cNvGrpSpPr/>
        <p:nvPr/>
      </p:nvGrpSpPr>
      <p:grpSpPr>
        <a:xfrm>
          <a:off x="0" y="0"/>
          <a:ext cx="0" cy="0"/>
          <a:chOff x="0" y="0"/>
          <a:chExt cx="0" cy="0"/>
        </a:xfrm>
      </p:grpSpPr>
      <p:sp>
        <p:nvSpPr>
          <p:cNvPr id="61" name="Google Shape;61;p16"/>
          <p:cNvSpPr txBox="1">
            <a:spLocks noGrp="1"/>
          </p:cNvSpPr>
          <p:nvPr>
            <p:ph type="sldNum" idx="12"/>
          </p:nvPr>
        </p:nvSpPr>
        <p:spPr>
          <a:xfrm>
            <a:off x="4500562" y="4762500"/>
            <a:ext cx="145800" cy="161100"/>
          </a:xfrm>
          <a:prstGeom prst="rect">
            <a:avLst/>
          </a:prstGeom>
          <a:noFill/>
          <a:ln>
            <a:noFill/>
          </a:ln>
        </p:spPr>
        <p:txBody>
          <a:bodyPr spcFirstLastPara="1" wrap="square" lIns="19050" tIns="19050" rIns="19050" bIns="19050" anchor="b" anchorCtr="0">
            <a:noAutofit/>
          </a:bodyPr>
          <a:lstStyle>
            <a:lvl1pPr marL="0" marR="0" lvl="0"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1pPr>
            <a:lvl2pPr marL="0" marR="0" lvl="1"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2pPr>
            <a:lvl3pPr marL="0" marR="0" lvl="2"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3pPr>
            <a:lvl4pPr marL="0" marR="0" lvl="3"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4pPr>
            <a:lvl5pPr marL="0" marR="0" lvl="4"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5pPr>
            <a:lvl6pPr marL="0" marR="0" lvl="5"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6pPr>
            <a:lvl7pPr marL="0" marR="0" lvl="6"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7pPr>
            <a:lvl8pPr marL="0" marR="0" lvl="7"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8pPr>
            <a:lvl9pPr marL="0" marR="0" lvl="8"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sz="7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2"/>
        <p:cNvGrpSpPr/>
        <p:nvPr/>
      </p:nvGrpSpPr>
      <p:grpSpPr>
        <a:xfrm>
          <a:off x="0" y="0"/>
          <a:ext cx="0" cy="0"/>
          <a:chOff x="0" y="0"/>
          <a:chExt cx="0" cy="0"/>
        </a:xfrm>
      </p:grpSpPr>
      <p:sp>
        <p:nvSpPr>
          <p:cNvPr id="63" name="Google Shape;63;p17"/>
          <p:cNvSpPr txBox="1">
            <a:spLocks noGrp="1"/>
          </p:cNvSpPr>
          <p:nvPr>
            <p:ph type="body" idx="1"/>
          </p:nvPr>
        </p:nvSpPr>
        <p:spPr>
          <a:xfrm>
            <a:off x="452437" y="4439643"/>
            <a:ext cx="8239200" cy="238800"/>
          </a:xfrm>
          <a:prstGeom prst="rect">
            <a:avLst/>
          </a:prstGeom>
          <a:noFill/>
          <a:ln>
            <a:noFill/>
          </a:ln>
        </p:spPr>
        <p:txBody>
          <a:bodyPr spcFirstLastPara="1" wrap="square" lIns="17150" tIns="17150" rIns="17150" bIns="17150" anchor="b" anchorCtr="0">
            <a:noAutofit/>
          </a:bodyPr>
          <a:lstStyle>
            <a:lvl1pPr marL="457200" lvl="0" indent="-228600" algn="l" rtl="0">
              <a:lnSpc>
                <a:spcPct val="100000"/>
              </a:lnSpc>
              <a:spcBef>
                <a:spcPts val="0"/>
              </a:spcBef>
              <a:spcAft>
                <a:spcPts val="0"/>
              </a:spcAft>
              <a:buClr>
                <a:srgbClr val="FFFFFF"/>
              </a:buClr>
              <a:buSzPts val="1400"/>
              <a:buFont typeface="Helvetica Neue"/>
              <a:buNone/>
              <a:defRPr sz="1400" b="1"/>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64" name="Google Shape;64;p17"/>
          <p:cNvSpPr txBox="1">
            <a:spLocks noGrp="1"/>
          </p:cNvSpPr>
          <p:nvPr>
            <p:ph type="title"/>
          </p:nvPr>
        </p:nvSpPr>
        <p:spPr>
          <a:xfrm>
            <a:off x="452436" y="965622"/>
            <a:ext cx="8239200" cy="1743000"/>
          </a:xfrm>
          <a:prstGeom prst="rect">
            <a:avLst/>
          </a:prstGeom>
          <a:noFill/>
          <a:ln>
            <a:noFill/>
          </a:ln>
        </p:spPr>
        <p:txBody>
          <a:bodyPr spcFirstLastPara="1" wrap="square" lIns="19050" tIns="19050" rIns="19050" bIns="19050" anchor="b" anchorCtr="0">
            <a:noAutofit/>
          </a:bodyPr>
          <a:lstStyle>
            <a:lvl1pPr lvl="0" algn="l" rtl="0">
              <a:lnSpc>
                <a:spcPct val="80000"/>
              </a:lnSpc>
              <a:spcBef>
                <a:spcPts val="0"/>
              </a:spcBef>
              <a:spcAft>
                <a:spcPts val="0"/>
              </a:spcAft>
              <a:buClr>
                <a:srgbClr val="FFFFFF"/>
              </a:buClr>
              <a:buSzPts val="4400"/>
              <a:buFont typeface="Helvetica Neue"/>
              <a:buNone/>
              <a:defRPr sz="4400"/>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65" name="Google Shape;65;p17"/>
          <p:cNvSpPr txBox="1">
            <a:spLocks noGrp="1"/>
          </p:cNvSpPr>
          <p:nvPr>
            <p:ph type="body" idx="2"/>
          </p:nvPr>
        </p:nvSpPr>
        <p:spPr>
          <a:xfrm>
            <a:off x="452438" y="2698824"/>
            <a:ext cx="8239200" cy="714300"/>
          </a:xfrm>
          <a:prstGeom prst="rect">
            <a:avLst/>
          </a:prstGeom>
          <a:noFill/>
          <a:ln>
            <a:noFill/>
          </a:ln>
        </p:spPr>
        <p:txBody>
          <a:bodyPr spcFirstLastPara="1" wrap="square" lIns="19050" tIns="19050" rIns="19050" bIns="19050" anchor="t" anchorCtr="0">
            <a:noAutofit/>
          </a:bodyPr>
          <a:lstStyle>
            <a:lvl1pPr marL="457200" lvl="0" indent="-228600" algn="l" rtl="0">
              <a:lnSpc>
                <a:spcPct val="100000"/>
              </a:lnSpc>
              <a:spcBef>
                <a:spcPts val="0"/>
              </a:spcBef>
              <a:spcAft>
                <a:spcPts val="0"/>
              </a:spcAft>
              <a:buClr>
                <a:srgbClr val="FFFFFF"/>
              </a:buClr>
              <a:buSzPts val="2100"/>
              <a:buFont typeface="Helvetica Neue"/>
              <a:buNone/>
              <a:defRPr sz="2100" b="1"/>
            </a:lvl1pPr>
            <a:lvl2pPr marL="914400" lvl="1" indent="-228600" algn="l" rtl="0">
              <a:lnSpc>
                <a:spcPct val="100000"/>
              </a:lnSpc>
              <a:spcBef>
                <a:spcPts val="0"/>
              </a:spcBef>
              <a:spcAft>
                <a:spcPts val="0"/>
              </a:spcAft>
              <a:buClr>
                <a:srgbClr val="FFFFFF"/>
              </a:buClr>
              <a:buSzPts val="2100"/>
              <a:buFont typeface="Helvetica Neue"/>
              <a:buNone/>
              <a:defRPr sz="2100" b="1"/>
            </a:lvl2pPr>
            <a:lvl3pPr marL="1371600" lvl="2" indent="-228600" algn="l" rtl="0">
              <a:lnSpc>
                <a:spcPct val="100000"/>
              </a:lnSpc>
              <a:spcBef>
                <a:spcPts val="0"/>
              </a:spcBef>
              <a:spcAft>
                <a:spcPts val="0"/>
              </a:spcAft>
              <a:buClr>
                <a:srgbClr val="FFFFFF"/>
              </a:buClr>
              <a:buSzPts val="2100"/>
              <a:buFont typeface="Helvetica Neue"/>
              <a:buNone/>
              <a:defRPr sz="2100" b="1"/>
            </a:lvl3pPr>
            <a:lvl4pPr marL="1828800" lvl="3" indent="-228600" algn="l" rtl="0">
              <a:lnSpc>
                <a:spcPct val="100000"/>
              </a:lnSpc>
              <a:spcBef>
                <a:spcPts val="0"/>
              </a:spcBef>
              <a:spcAft>
                <a:spcPts val="0"/>
              </a:spcAft>
              <a:buClr>
                <a:srgbClr val="FFFFFF"/>
              </a:buClr>
              <a:buSzPts val="2100"/>
              <a:buFont typeface="Helvetica Neue"/>
              <a:buNone/>
              <a:defRPr sz="2100" b="1"/>
            </a:lvl4pPr>
            <a:lvl5pPr marL="2286000" lvl="4" indent="-228600" algn="l" rtl="0">
              <a:lnSpc>
                <a:spcPct val="100000"/>
              </a:lnSpc>
              <a:spcBef>
                <a:spcPts val="0"/>
              </a:spcBef>
              <a:spcAft>
                <a:spcPts val="0"/>
              </a:spcAft>
              <a:buClr>
                <a:srgbClr val="FFFFFF"/>
              </a:buClr>
              <a:buSzPts val="2100"/>
              <a:buFont typeface="Helvetica Neue"/>
              <a:buNone/>
              <a:defRPr sz="2100" b="1"/>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66" name="Google Shape;66;p17"/>
          <p:cNvSpPr txBox="1">
            <a:spLocks noGrp="1"/>
          </p:cNvSpPr>
          <p:nvPr>
            <p:ph type="sldNum" idx="12"/>
          </p:nvPr>
        </p:nvSpPr>
        <p:spPr>
          <a:xfrm>
            <a:off x="4502905"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67"/>
        <p:cNvGrpSpPr/>
        <p:nvPr/>
      </p:nvGrpSpPr>
      <p:grpSpPr>
        <a:xfrm>
          <a:off x="0" y="0"/>
          <a:ext cx="0" cy="0"/>
          <a:chOff x="0" y="0"/>
          <a:chExt cx="0" cy="0"/>
        </a:xfrm>
      </p:grpSpPr>
      <p:sp>
        <p:nvSpPr>
          <p:cNvPr id="68" name="Google Shape;68;p18"/>
          <p:cNvSpPr>
            <a:spLocks noGrp="1"/>
          </p:cNvSpPr>
          <p:nvPr>
            <p:ph type="pic" idx="2"/>
          </p:nvPr>
        </p:nvSpPr>
        <p:spPr>
          <a:xfrm>
            <a:off x="-161925" y="-1514475"/>
            <a:ext cx="11049000" cy="67626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69" name="Google Shape;69;p18"/>
          <p:cNvSpPr txBox="1">
            <a:spLocks noGrp="1"/>
          </p:cNvSpPr>
          <p:nvPr>
            <p:ph type="title"/>
          </p:nvPr>
        </p:nvSpPr>
        <p:spPr>
          <a:xfrm>
            <a:off x="452438" y="2671763"/>
            <a:ext cx="8239200" cy="1743000"/>
          </a:xfrm>
          <a:prstGeom prst="rect">
            <a:avLst/>
          </a:prstGeom>
          <a:noFill/>
          <a:ln>
            <a:noFill/>
          </a:ln>
        </p:spPr>
        <p:txBody>
          <a:bodyPr spcFirstLastPara="1" wrap="square" lIns="19050" tIns="19050" rIns="19050" bIns="19050" anchor="b" anchorCtr="0">
            <a:noAutofit/>
          </a:bodyPr>
          <a:lstStyle>
            <a:lvl1pPr lvl="0" algn="l" rtl="0">
              <a:lnSpc>
                <a:spcPct val="80000"/>
              </a:lnSpc>
              <a:spcBef>
                <a:spcPts val="0"/>
              </a:spcBef>
              <a:spcAft>
                <a:spcPts val="0"/>
              </a:spcAft>
              <a:buClr>
                <a:srgbClr val="FFFFFF"/>
              </a:buClr>
              <a:buSzPts val="4400"/>
              <a:buFont typeface="Helvetica Neue"/>
              <a:buNone/>
              <a:defRPr sz="4400"/>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70" name="Google Shape;70;p18"/>
          <p:cNvSpPr txBox="1">
            <a:spLocks noGrp="1"/>
          </p:cNvSpPr>
          <p:nvPr>
            <p:ph type="body" idx="1"/>
          </p:nvPr>
        </p:nvSpPr>
        <p:spPr>
          <a:xfrm>
            <a:off x="452884" y="414801"/>
            <a:ext cx="8238300" cy="238800"/>
          </a:xfrm>
          <a:prstGeom prst="rect">
            <a:avLst/>
          </a:prstGeom>
          <a:noFill/>
          <a:ln>
            <a:noFill/>
          </a:ln>
        </p:spPr>
        <p:txBody>
          <a:bodyPr spcFirstLastPara="1" wrap="square" lIns="17150" tIns="17150" rIns="17150" bIns="17150" anchor="t" anchorCtr="0">
            <a:noAutofit/>
          </a:bodyPr>
          <a:lstStyle>
            <a:lvl1pPr marL="457200" lvl="0" indent="-228600" algn="l" rtl="0">
              <a:lnSpc>
                <a:spcPct val="100000"/>
              </a:lnSpc>
              <a:spcBef>
                <a:spcPts val="0"/>
              </a:spcBef>
              <a:spcAft>
                <a:spcPts val="0"/>
              </a:spcAft>
              <a:buClr>
                <a:srgbClr val="FFFFFF"/>
              </a:buClr>
              <a:buSzPts val="1400"/>
              <a:buFont typeface="Helvetica Neue"/>
              <a:buNone/>
              <a:defRPr sz="1400" b="1"/>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71" name="Google Shape;71;p18"/>
          <p:cNvSpPr txBox="1">
            <a:spLocks noGrp="1"/>
          </p:cNvSpPr>
          <p:nvPr>
            <p:ph type="body" idx="3"/>
          </p:nvPr>
        </p:nvSpPr>
        <p:spPr>
          <a:xfrm>
            <a:off x="452438" y="4353716"/>
            <a:ext cx="8239200" cy="429300"/>
          </a:xfrm>
          <a:prstGeom prst="rect">
            <a:avLst/>
          </a:prstGeom>
          <a:noFill/>
          <a:ln>
            <a:noFill/>
          </a:ln>
        </p:spPr>
        <p:txBody>
          <a:bodyPr spcFirstLastPara="1" wrap="square" lIns="19050" tIns="19050" rIns="19050" bIns="19050" anchor="t" anchorCtr="0">
            <a:noAutofit/>
          </a:bodyPr>
          <a:lstStyle>
            <a:lvl1pPr marL="457200" lvl="0" indent="-228600" algn="l" rtl="0">
              <a:lnSpc>
                <a:spcPct val="100000"/>
              </a:lnSpc>
              <a:spcBef>
                <a:spcPts val="0"/>
              </a:spcBef>
              <a:spcAft>
                <a:spcPts val="0"/>
              </a:spcAft>
              <a:buClr>
                <a:srgbClr val="FFFFFF"/>
              </a:buClr>
              <a:buSzPts val="2100"/>
              <a:buFont typeface="Helvetica Neue"/>
              <a:buNone/>
              <a:defRPr sz="2100" b="1"/>
            </a:lvl1pPr>
            <a:lvl2pPr marL="914400" lvl="1" indent="-228600" algn="l" rtl="0">
              <a:lnSpc>
                <a:spcPct val="100000"/>
              </a:lnSpc>
              <a:spcBef>
                <a:spcPts val="0"/>
              </a:spcBef>
              <a:spcAft>
                <a:spcPts val="0"/>
              </a:spcAft>
              <a:buClr>
                <a:srgbClr val="FFFFFF"/>
              </a:buClr>
              <a:buSzPts val="2100"/>
              <a:buFont typeface="Helvetica Neue"/>
              <a:buNone/>
              <a:defRPr sz="2100" b="1"/>
            </a:lvl2pPr>
            <a:lvl3pPr marL="1371600" lvl="2" indent="-228600" algn="l" rtl="0">
              <a:lnSpc>
                <a:spcPct val="100000"/>
              </a:lnSpc>
              <a:spcBef>
                <a:spcPts val="0"/>
              </a:spcBef>
              <a:spcAft>
                <a:spcPts val="0"/>
              </a:spcAft>
              <a:buClr>
                <a:srgbClr val="FFFFFF"/>
              </a:buClr>
              <a:buSzPts val="2100"/>
              <a:buFont typeface="Helvetica Neue"/>
              <a:buNone/>
              <a:defRPr sz="2100" b="1"/>
            </a:lvl3pPr>
            <a:lvl4pPr marL="1828800" lvl="3" indent="-228600" algn="l" rtl="0">
              <a:lnSpc>
                <a:spcPct val="100000"/>
              </a:lnSpc>
              <a:spcBef>
                <a:spcPts val="0"/>
              </a:spcBef>
              <a:spcAft>
                <a:spcPts val="0"/>
              </a:spcAft>
              <a:buClr>
                <a:srgbClr val="FFFFFF"/>
              </a:buClr>
              <a:buSzPts val="2100"/>
              <a:buFont typeface="Helvetica Neue"/>
              <a:buNone/>
              <a:defRPr sz="2100" b="1"/>
            </a:lvl4pPr>
            <a:lvl5pPr marL="2286000" lvl="4" indent="-228600" algn="l" rtl="0">
              <a:lnSpc>
                <a:spcPct val="100000"/>
              </a:lnSpc>
              <a:spcBef>
                <a:spcPts val="0"/>
              </a:spcBef>
              <a:spcAft>
                <a:spcPts val="0"/>
              </a:spcAft>
              <a:buClr>
                <a:srgbClr val="FFFFFF"/>
              </a:buClr>
              <a:buSzPts val="2100"/>
              <a:buFont typeface="Helvetica Neue"/>
              <a:buNone/>
              <a:defRPr sz="2100" b="1"/>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72" name="Google Shape;72;p18"/>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52438" y="476250"/>
            <a:ext cx="3667200" cy="2205900"/>
          </a:xfrm>
          <a:prstGeom prst="rect">
            <a:avLst/>
          </a:prstGeom>
          <a:noFill/>
          <a:ln>
            <a:noFill/>
          </a:ln>
        </p:spPr>
        <p:txBody>
          <a:bodyPr spcFirstLastPara="1" wrap="square" lIns="19050" tIns="19050" rIns="19050" bIns="19050" anchor="b" anchorCtr="0">
            <a:no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75" name="Google Shape;75;p19"/>
          <p:cNvSpPr txBox="1">
            <a:spLocks noGrp="1"/>
          </p:cNvSpPr>
          <p:nvPr>
            <p:ph type="body" idx="1"/>
          </p:nvPr>
        </p:nvSpPr>
        <p:spPr>
          <a:xfrm>
            <a:off x="452438" y="2647716"/>
            <a:ext cx="3667200" cy="2018400"/>
          </a:xfrm>
          <a:prstGeom prst="rect">
            <a:avLst/>
          </a:prstGeom>
          <a:noFill/>
          <a:ln>
            <a:noFill/>
          </a:ln>
        </p:spPr>
        <p:txBody>
          <a:bodyPr spcFirstLastPara="1" wrap="square" lIns="19050" tIns="19050" rIns="19050" bIns="19050" anchor="t" anchorCtr="0">
            <a:noAutofit/>
          </a:bodyPr>
          <a:lstStyle>
            <a:lvl1pPr marL="457200" lvl="0" indent="-228600" algn="l" rtl="0">
              <a:lnSpc>
                <a:spcPct val="100000"/>
              </a:lnSpc>
              <a:spcBef>
                <a:spcPts val="0"/>
              </a:spcBef>
              <a:spcAft>
                <a:spcPts val="0"/>
              </a:spcAft>
              <a:buClr>
                <a:srgbClr val="FFFFFF"/>
              </a:buClr>
              <a:buSzPts val="2100"/>
              <a:buFont typeface="Helvetica Neue"/>
              <a:buNone/>
              <a:defRPr sz="2100" b="1"/>
            </a:lvl1pPr>
            <a:lvl2pPr marL="914400" lvl="1" indent="-228600" algn="l" rtl="0">
              <a:lnSpc>
                <a:spcPct val="100000"/>
              </a:lnSpc>
              <a:spcBef>
                <a:spcPts val="0"/>
              </a:spcBef>
              <a:spcAft>
                <a:spcPts val="0"/>
              </a:spcAft>
              <a:buClr>
                <a:srgbClr val="FFFFFF"/>
              </a:buClr>
              <a:buSzPts val="2100"/>
              <a:buFont typeface="Helvetica Neue"/>
              <a:buNone/>
              <a:defRPr sz="2100" b="1"/>
            </a:lvl2pPr>
            <a:lvl3pPr marL="1371600" lvl="2" indent="-228600" algn="l" rtl="0">
              <a:lnSpc>
                <a:spcPct val="100000"/>
              </a:lnSpc>
              <a:spcBef>
                <a:spcPts val="0"/>
              </a:spcBef>
              <a:spcAft>
                <a:spcPts val="0"/>
              </a:spcAft>
              <a:buClr>
                <a:srgbClr val="FFFFFF"/>
              </a:buClr>
              <a:buSzPts val="2100"/>
              <a:buFont typeface="Helvetica Neue"/>
              <a:buNone/>
              <a:defRPr sz="2100" b="1"/>
            </a:lvl3pPr>
            <a:lvl4pPr marL="1828800" lvl="3" indent="-228600" algn="l" rtl="0">
              <a:lnSpc>
                <a:spcPct val="100000"/>
              </a:lnSpc>
              <a:spcBef>
                <a:spcPts val="0"/>
              </a:spcBef>
              <a:spcAft>
                <a:spcPts val="0"/>
              </a:spcAft>
              <a:buClr>
                <a:srgbClr val="FFFFFF"/>
              </a:buClr>
              <a:buSzPts val="2100"/>
              <a:buFont typeface="Helvetica Neue"/>
              <a:buNone/>
              <a:defRPr sz="2100" b="1"/>
            </a:lvl4pPr>
            <a:lvl5pPr marL="2286000" lvl="4" indent="-228600" algn="l" rtl="0">
              <a:lnSpc>
                <a:spcPct val="100000"/>
              </a:lnSpc>
              <a:spcBef>
                <a:spcPts val="0"/>
              </a:spcBef>
              <a:spcAft>
                <a:spcPts val="0"/>
              </a:spcAft>
              <a:buClr>
                <a:srgbClr val="FFFFFF"/>
              </a:buClr>
              <a:buSzPts val="2100"/>
              <a:buFont typeface="Helvetica Neue"/>
              <a:buNone/>
              <a:defRPr sz="2100" b="1"/>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76" name="Google Shape;76;p19"/>
          <p:cNvSpPr>
            <a:spLocks noGrp="1"/>
          </p:cNvSpPr>
          <p:nvPr>
            <p:ph type="pic" idx="2"/>
          </p:nvPr>
        </p:nvSpPr>
        <p:spPr>
          <a:xfrm>
            <a:off x="4519614" y="476250"/>
            <a:ext cx="4195800" cy="42036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77" name="Google Shape;77;p19"/>
          <p:cNvSpPr txBox="1">
            <a:spLocks noGrp="1"/>
          </p:cNvSpPr>
          <p:nvPr>
            <p:ph type="sldNum" idx="12"/>
          </p:nvPr>
        </p:nvSpPr>
        <p:spPr>
          <a:xfrm>
            <a:off x="4500562" y="4906962"/>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52438" y="357188"/>
            <a:ext cx="8239200" cy="537300"/>
          </a:xfrm>
          <a:prstGeom prst="rect">
            <a:avLst/>
          </a:prstGeom>
          <a:noFill/>
          <a:ln>
            <a:noFill/>
          </a:ln>
        </p:spPr>
        <p:txBody>
          <a:bodyPr spcFirstLastPara="1" wrap="square" lIns="19050" tIns="19050" rIns="19050" bIns="19050" anchor="t" anchorCtr="0">
            <a:no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80" name="Google Shape;80;p20"/>
          <p:cNvSpPr txBox="1">
            <a:spLocks noGrp="1"/>
          </p:cNvSpPr>
          <p:nvPr>
            <p:ph type="body" idx="1"/>
          </p:nvPr>
        </p:nvSpPr>
        <p:spPr>
          <a:xfrm>
            <a:off x="452438" y="842236"/>
            <a:ext cx="8239200" cy="350400"/>
          </a:xfrm>
          <a:prstGeom prst="rect">
            <a:avLst/>
          </a:prstGeom>
          <a:noFill/>
          <a:ln>
            <a:noFill/>
          </a:ln>
        </p:spPr>
        <p:txBody>
          <a:bodyPr spcFirstLastPara="1" wrap="square" lIns="17150" tIns="17150" rIns="17150" bIns="17150" anchor="t" anchorCtr="0">
            <a:noAutofit/>
          </a:bodyPr>
          <a:lstStyle>
            <a:lvl1pPr marL="457200" lvl="0" indent="-228600" algn="l" rtl="0">
              <a:lnSpc>
                <a:spcPct val="100000"/>
              </a:lnSpc>
              <a:spcBef>
                <a:spcPts val="0"/>
              </a:spcBef>
              <a:spcAft>
                <a:spcPts val="0"/>
              </a:spcAft>
              <a:buClr>
                <a:srgbClr val="FFFFFF"/>
              </a:buClr>
              <a:buSzPts val="2100"/>
              <a:buFont typeface="Helvetica Neue"/>
              <a:buNone/>
              <a:defRPr sz="2100" b="1"/>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81" name="Google Shape;81;p20"/>
          <p:cNvSpPr txBox="1">
            <a:spLocks noGrp="1"/>
          </p:cNvSpPr>
          <p:nvPr>
            <p:ph type="body" idx="2"/>
          </p:nvPr>
        </p:nvSpPr>
        <p:spPr>
          <a:xfrm>
            <a:off x="452438" y="1593189"/>
            <a:ext cx="8239200" cy="3096000"/>
          </a:xfrm>
          <a:prstGeom prst="rect">
            <a:avLst/>
          </a:prstGeom>
          <a:noFill/>
          <a:ln>
            <a:noFill/>
          </a:ln>
        </p:spPr>
        <p:txBody>
          <a:bodyPr spcFirstLastPara="1" wrap="square" lIns="19050" tIns="19050" rIns="19050" bIns="19050" anchor="t" anchorCtr="0">
            <a:noAutofit/>
          </a:bodyPr>
          <a:lstStyle>
            <a:lvl1pPr marL="457200" lvl="0" indent="-279400" algn="l" rtl="0">
              <a:lnSpc>
                <a:spcPct val="90000"/>
              </a:lnSpc>
              <a:spcBef>
                <a:spcPts val="1700"/>
              </a:spcBef>
              <a:spcAft>
                <a:spcPts val="0"/>
              </a:spcAft>
              <a:buClr>
                <a:srgbClr val="FFFFFF"/>
              </a:buClr>
              <a:buSzPts val="800"/>
              <a:buChar char="•"/>
              <a:defRPr/>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82" name="Google Shape;82;p20"/>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83"/>
        <p:cNvGrpSpPr/>
        <p:nvPr/>
      </p:nvGrpSpPr>
      <p:grpSpPr>
        <a:xfrm>
          <a:off x="0" y="0"/>
          <a:ext cx="0" cy="0"/>
          <a:chOff x="0" y="0"/>
          <a:chExt cx="0" cy="0"/>
        </a:xfrm>
      </p:grpSpPr>
      <p:sp>
        <p:nvSpPr>
          <p:cNvPr id="84" name="Google Shape;84;p21"/>
          <p:cNvSpPr txBox="1">
            <a:spLocks noGrp="1"/>
          </p:cNvSpPr>
          <p:nvPr>
            <p:ph type="body" idx="1"/>
          </p:nvPr>
        </p:nvSpPr>
        <p:spPr>
          <a:xfrm>
            <a:off x="452438" y="1593189"/>
            <a:ext cx="8239200" cy="3096000"/>
          </a:xfrm>
          <a:prstGeom prst="rect">
            <a:avLst/>
          </a:prstGeom>
          <a:noFill/>
          <a:ln>
            <a:noFill/>
          </a:ln>
        </p:spPr>
        <p:txBody>
          <a:bodyPr spcFirstLastPara="1" wrap="square" lIns="19050" tIns="19050" rIns="19050" bIns="19050" anchor="t" anchorCtr="0">
            <a:noAutofit/>
          </a:bodyPr>
          <a:lstStyle>
            <a:lvl1pPr marL="457200" lvl="0" indent="-279400" algn="l" rtl="0">
              <a:lnSpc>
                <a:spcPct val="90000"/>
              </a:lnSpc>
              <a:spcBef>
                <a:spcPts val="1700"/>
              </a:spcBef>
              <a:spcAft>
                <a:spcPts val="0"/>
              </a:spcAft>
              <a:buClr>
                <a:srgbClr val="FFFFFF"/>
              </a:buClr>
              <a:buSzPts val="800"/>
              <a:buChar char="•"/>
              <a:defRPr/>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85" name="Google Shape;85;p21"/>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52438" y="357188"/>
            <a:ext cx="3667200" cy="538200"/>
          </a:xfrm>
          <a:prstGeom prst="rect">
            <a:avLst/>
          </a:prstGeom>
          <a:noFill/>
          <a:ln>
            <a:noFill/>
          </a:ln>
        </p:spPr>
        <p:txBody>
          <a:bodyPr spcFirstLastPara="1" wrap="square" lIns="19050" tIns="19050" rIns="19050" bIns="19050" anchor="t" anchorCtr="0">
            <a:no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88" name="Google Shape;88;p22"/>
          <p:cNvSpPr txBox="1">
            <a:spLocks noGrp="1"/>
          </p:cNvSpPr>
          <p:nvPr>
            <p:ph type="body" idx="1"/>
          </p:nvPr>
        </p:nvSpPr>
        <p:spPr>
          <a:xfrm>
            <a:off x="452438" y="842236"/>
            <a:ext cx="3667200" cy="350400"/>
          </a:xfrm>
          <a:prstGeom prst="rect">
            <a:avLst/>
          </a:prstGeom>
          <a:noFill/>
          <a:ln>
            <a:noFill/>
          </a:ln>
        </p:spPr>
        <p:txBody>
          <a:bodyPr spcFirstLastPara="1" wrap="square" lIns="17150" tIns="17150" rIns="17150" bIns="17150" anchor="t" anchorCtr="0">
            <a:noAutofit/>
          </a:bodyPr>
          <a:lstStyle>
            <a:lvl1pPr marL="457200" lvl="0" indent="-228600" algn="l" rtl="0">
              <a:lnSpc>
                <a:spcPct val="100000"/>
              </a:lnSpc>
              <a:spcBef>
                <a:spcPts val="0"/>
              </a:spcBef>
              <a:spcAft>
                <a:spcPts val="0"/>
              </a:spcAft>
              <a:buClr>
                <a:srgbClr val="FFFFFF"/>
              </a:buClr>
              <a:buSzPts val="2100"/>
              <a:buFont typeface="Helvetica Neue"/>
              <a:buNone/>
              <a:defRPr sz="2100" b="1"/>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89" name="Google Shape;89;p22"/>
          <p:cNvSpPr txBox="1">
            <a:spLocks noGrp="1"/>
          </p:cNvSpPr>
          <p:nvPr>
            <p:ph type="body" idx="2"/>
          </p:nvPr>
        </p:nvSpPr>
        <p:spPr>
          <a:xfrm>
            <a:off x="452438" y="1593189"/>
            <a:ext cx="3667200" cy="3096000"/>
          </a:xfrm>
          <a:prstGeom prst="rect">
            <a:avLst/>
          </a:prstGeom>
          <a:noFill/>
          <a:ln>
            <a:noFill/>
          </a:ln>
        </p:spPr>
        <p:txBody>
          <a:bodyPr spcFirstLastPara="1" wrap="square" lIns="19050" tIns="19050" rIns="19050" bIns="19050" anchor="t" anchorCtr="0">
            <a:noAutofit/>
          </a:bodyPr>
          <a:lstStyle>
            <a:lvl1pPr marL="457200" lvl="0" indent="-279400" algn="l" rtl="0">
              <a:lnSpc>
                <a:spcPct val="90000"/>
              </a:lnSpc>
              <a:spcBef>
                <a:spcPts val="1700"/>
              </a:spcBef>
              <a:spcAft>
                <a:spcPts val="0"/>
              </a:spcAft>
              <a:buClr>
                <a:srgbClr val="FFFFFF"/>
              </a:buClr>
              <a:buSzPts val="800"/>
              <a:buChar char="•"/>
              <a:defRPr/>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90" name="Google Shape;90;p22"/>
          <p:cNvSpPr>
            <a:spLocks noGrp="1"/>
          </p:cNvSpPr>
          <p:nvPr>
            <p:ph type="pic" idx="3"/>
          </p:nvPr>
        </p:nvSpPr>
        <p:spPr>
          <a:xfrm>
            <a:off x="2392575" y="473943"/>
            <a:ext cx="8448600" cy="41976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91" name="Google Shape;91;p22"/>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452436" y="1700213"/>
            <a:ext cx="8239200" cy="1743000"/>
          </a:xfrm>
          <a:prstGeom prst="rect">
            <a:avLst/>
          </a:prstGeom>
          <a:noFill/>
          <a:ln>
            <a:noFill/>
          </a:ln>
        </p:spPr>
        <p:txBody>
          <a:bodyPr spcFirstLastPara="1" wrap="square" lIns="19050" tIns="19050" rIns="19050" bIns="19050" anchor="ctr" anchorCtr="0">
            <a:noAutofit/>
          </a:bodyPr>
          <a:lstStyle>
            <a:lvl1pPr lvl="0" algn="l" rtl="0">
              <a:lnSpc>
                <a:spcPct val="80000"/>
              </a:lnSpc>
              <a:spcBef>
                <a:spcPts val="0"/>
              </a:spcBef>
              <a:spcAft>
                <a:spcPts val="0"/>
              </a:spcAft>
              <a:buClr>
                <a:srgbClr val="FFFFFF"/>
              </a:buClr>
              <a:buSzPts val="4400"/>
              <a:buFont typeface="Helvetica Neue"/>
              <a:buNone/>
              <a:defRPr sz="4400" b="0">
                <a:latin typeface="Helvetica Neue"/>
                <a:ea typeface="Helvetica Neue"/>
                <a:cs typeface="Helvetica Neue"/>
                <a:sym typeface="Helvetica Neu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94" name="Google Shape;94;p23"/>
          <p:cNvSpPr txBox="1">
            <a:spLocks noGrp="1"/>
          </p:cNvSpPr>
          <p:nvPr>
            <p:ph type="sldNum" idx="12"/>
          </p:nvPr>
        </p:nvSpPr>
        <p:spPr>
          <a:xfrm>
            <a:off x="4500562" y="4906962"/>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452438" y="357188"/>
            <a:ext cx="8239200" cy="538200"/>
          </a:xfrm>
          <a:prstGeom prst="rect">
            <a:avLst/>
          </a:prstGeom>
          <a:noFill/>
          <a:ln>
            <a:noFill/>
          </a:ln>
        </p:spPr>
        <p:txBody>
          <a:bodyPr spcFirstLastPara="1" wrap="square" lIns="19050" tIns="19050" rIns="19050" bIns="19050" anchor="t" anchorCtr="0">
            <a:no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97" name="Google Shape;97;p24"/>
          <p:cNvSpPr txBox="1">
            <a:spLocks noGrp="1"/>
          </p:cNvSpPr>
          <p:nvPr>
            <p:ph type="body" idx="1"/>
          </p:nvPr>
        </p:nvSpPr>
        <p:spPr>
          <a:xfrm>
            <a:off x="452438" y="842236"/>
            <a:ext cx="8239200" cy="350400"/>
          </a:xfrm>
          <a:prstGeom prst="rect">
            <a:avLst/>
          </a:prstGeom>
          <a:noFill/>
          <a:ln>
            <a:noFill/>
          </a:ln>
        </p:spPr>
        <p:txBody>
          <a:bodyPr spcFirstLastPara="1" wrap="square" lIns="17150" tIns="17150" rIns="17150" bIns="17150" anchor="t" anchorCtr="0">
            <a:noAutofit/>
          </a:bodyPr>
          <a:lstStyle>
            <a:lvl1pPr marL="457200" lvl="0" indent="-228600" algn="l" rtl="0">
              <a:lnSpc>
                <a:spcPct val="100000"/>
              </a:lnSpc>
              <a:spcBef>
                <a:spcPts val="0"/>
              </a:spcBef>
              <a:spcAft>
                <a:spcPts val="0"/>
              </a:spcAft>
              <a:buClr>
                <a:srgbClr val="FFFFFF"/>
              </a:buClr>
              <a:buSzPts val="2100"/>
              <a:buFont typeface="Helvetica Neue"/>
              <a:buNone/>
              <a:defRPr sz="2100" b="1"/>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98" name="Google Shape;98;p24"/>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452438" y="357188"/>
            <a:ext cx="8239200" cy="538200"/>
          </a:xfrm>
          <a:prstGeom prst="rect">
            <a:avLst/>
          </a:prstGeom>
          <a:noFill/>
          <a:ln>
            <a:noFill/>
          </a:ln>
        </p:spPr>
        <p:txBody>
          <a:bodyPr spcFirstLastPara="1" wrap="square" lIns="19050" tIns="19050" rIns="19050" bIns="19050" anchor="t" anchorCtr="0">
            <a:no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101" name="Google Shape;101;p25"/>
          <p:cNvSpPr txBox="1">
            <a:spLocks noGrp="1"/>
          </p:cNvSpPr>
          <p:nvPr>
            <p:ph type="body" idx="1"/>
          </p:nvPr>
        </p:nvSpPr>
        <p:spPr>
          <a:xfrm>
            <a:off x="452438" y="842236"/>
            <a:ext cx="8239200" cy="350400"/>
          </a:xfrm>
          <a:prstGeom prst="rect">
            <a:avLst/>
          </a:prstGeom>
          <a:noFill/>
          <a:ln>
            <a:noFill/>
          </a:ln>
        </p:spPr>
        <p:txBody>
          <a:bodyPr spcFirstLastPara="1" wrap="square" lIns="17150" tIns="17150" rIns="17150" bIns="17150" anchor="t" anchorCtr="0">
            <a:noAutofit/>
          </a:bodyPr>
          <a:lstStyle>
            <a:lvl1pPr marL="457200" lvl="0" indent="-228600" algn="l" rtl="0">
              <a:lnSpc>
                <a:spcPct val="100000"/>
              </a:lnSpc>
              <a:spcBef>
                <a:spcPts val="0"/>
              </a:spcBef>
              <a:spcAft>
                <a:spcPts val="0"/>
              </a:spcAft>
              <a:buClr>
                <a:srgbClr val="FFFFFF"/>
              </a:buClr>
              <a:buSzPts val="2100"/>
              <a:buFont typeface="Helvetica Neue"/>
              <a:buNone/>
              <a:defRPr sz="2100" b="1"/>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102" name="Google Shape;102;p25"/>
          <p:cNvSpPr txBox="1">
            <a:spLocks noGrp="1"/>
          </p:cNvSpPr>
          <p:nvPr>
            <p:ph type="body" idx="2"/>
          </p:nvPr>
        </p:nvSpPr>
        <p:spPr>
          <a:xfrm>
            <a:off x="452438" y="1593189"/>
            <a:ext cx="8239200" cy="3096000"/>
          </a:xfrm>
          <a:prstGeom prst="rect">
            <a:avLst/>
          </a:prstGeom>
          <a:noFill/>
          <a:ln>
            <a:noFill/>
          </a:ln>
        </p:spPr>
        <p:txBody>
          <a:bodyPr spcFirstLastPara="1" wrap="square" lIns="19050" tIns="19050" rIns="19050" bIns="19050" anchor="t" anchorCtr="0">
            <a:noAutofit/>
          </a:bodyPr>
          <a:lstStyle>
            <a:lvl1pPr marL="457200" lvl="0" indent="-228600" algn="l" rtl="0">
              <a:lnSpc>
                <a:spcPct val="100000"/>
              </a:lnSpc>
              <a:spcBef>
                <a:spcPts val="700"/>
              </a:spcBef>
              <a:spcAft>
                <a:spcPts val="0"/>
              </a:spcAft>
              <a:buClr>
                <a:srgbClr val="FFFFFF"/>
              </a:buClr>
              <a:buSzPts val="2100"/>
              <a:buFont typeface="Helvetica Neue"/>
              <a:buNone/>
              <a:defRPr sz="2100"/>
            </a:lvl1pPr>
            <a:lvl2pPr marL="914400" lvl="1" indent="-228600" algn="l" rtl="0">
              <a:lnSpc>
                <a:spcPct val="100000"/>
              </a:lnSpc>
              <a:spcBef>
                <a:spcPts val="700"/>
              </a:spcBef>
              <a:spcAft>
                <a:spcPts val="0"/>
              </a:spcAft>
              <a:buClr>
                <a:srgbClr val="FFFFFF"/>
              </a:buClr>
              <a:buSzPts val="2100"/>
              <a:buFont typeface="Helvetica Neue"/>
              <a:buNone/>
              <a:defRPr sz="2100"/>
            </a:lvl2pPr>
            <a:lvl3pPr marL="1371600" lvl="2" indent="-228600" algn="l" rtl="0">
              <a:lnSpc>
                <a:spcPct val="100000"/>
              </a:lnSpc>
              <a:spcBef>
                <a:spcPts val="700"/>
              </a:spcBef>
              <a:spcAft>
                <a:spcPts val="0"/>
              </a:spcAft>
              <a:buClr>
                <a:srgbClr val="FFFFFF"/>
              </a:buClr>
              <a:buSzPts val="2100"/>
              <a:buFont typeface="Helvetica Neue"/>
              <a:buNone/>
              <a:defRPr sz="2100"/>
            </a:lvl3pPr>
            <a:lvl4pPr marL="1828800" lvl="3" indent="-228600" algn="l" rtl="0">
              <a:lnSpc>
                <a:spcPct val="100000"/>
              </a:lnSpc>
              <a:spcBef>
                <a:spcPts val="700"/>
              </a:spcBef>
              <a:spcAft>
                <a:spcPts val="0"/>
              </a:spcAft>
              <a:buClr>
                <a:srgbClr val="FFFFFF"/>
              </a:buClr>
              <a:buSzPts val="2100"/>
              <a:buFont typeface="Helvetica Neue"/>
              <a:buNone/>
              <a:defRPr sz="2100"/>
            </a:lvl4pPr>
            <a:lvl5pPr marL="2286000" lvl="4" indent="-228600" algn="l" rtl="0">
              <a:lnSpc>
                <a:spcPct val="100000"/>
              </a:lnSpc>
              <a:spcBef>
                <a:spcPts val="700"/>
              </a:spcBef>
              <a:spcAft>
                <a:spcPts val="0"/>
              </a:spcAft>
              <a:buClr>
                <a:srgbClr val="FFFFFF"/>
              </a:buClr>
              <a:buSzPts val="2100"/>
              <a:buFont typeface="Helvetica Neue"/>
              <a:buNone/>
              <a:defRPr sz="2100"/>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103" name="Google Shape;103;p25"/>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104"/>
        <p:cNvGrpSpPr/>
        <p:nvPr/>
      </p:nvGrpSpPr>
      <p:grpSpPr>
        <a:xfrm>
          <a:off x="0" y="0"/>
          <a:ext cx="0" cy="0"/>
          <a:chOff x="0" y="0"/>
          <a:chExt cx="0" cy="0"/>
        </a:xfrm>
      </p:grpSpPr>
      <p:sp>
        <p:nvSpPr>
          <p:cNvPr id="105" name="Google Shape;105;p26"/>
          <p:cNvSpPr txBox="1">
            <a:spLocks noGrp="1"/>
          </p:cNvSpPr>
          <p:nvPr>
            <p:ph type="body" idx="1"/>
          </p:nvPr>
        </p:nvSpPr>
        <p:spPr>
          <a:xfrm>
            <a:off x="452438" y="1845316"/>
            <a:ext cx="8239200" cy="1452900"/>
          </a:xfrm>
          <a:prstGeom prst="rect">
            <a:avLst/>
          </a:prstGeom>
          <a:noFill/>
          <a:ln>
            <a:noFill/>
          </a:ln>
        </p:spPr>
        <p:txBody>
          <a:bodyPr spcFirstLastPara="1" wrap="square" lIns="19050" tIns="19050" rIns="19050" bIns="19050" anchor="ctr" anchorCtr="0">
            <a:noAutofit/>
          </a:bodyPr>
          <a:lstStyle>
            <a:lvl1pPr marL="457200" lvl="0" indent="-228600" algn="ctr" rtl="0">
              <a:lnSpc>
                <a:spcPct val="80000"/>
              </a:lnSpc>
              <a:spcBef>
                <a:spcPts val="0"/>
              </a:spcBef>
              <a:spcAft>
                <a:spcPts val="0"/>
              </a:spcAft>
              <a:buClr>
                <a:srgbClr val="FFFFFF"/>
              </a:buClr>
              <a:buSzPts val="4400"/>
              <a:buFont typeface="Helvetica Neue"/>
              <a:buNone/>
              <a:defRPr sz="4400">
                <a:latin typeface="Helvetica Neue"/>
                <a:ea typeface="Helvetica Neue"/>
                <a:cs typeface="Helvetica Neue"/>
                <a:sym typeface="Helvetica Neue"/>
              </a:defRPr>
            </a:lvl1pPr>
            <a:lvl2pPr marL="914400" lvl="1" indent="-228600" algn="ctr" rtl="0">
              <a:lnSpc>
                <a:spcPct val="80000"/>
              </a:lnSpc>
              <a:spcBef>
                <a:spcPts val="0"/>
              </a:spcBef>
              <a:spcAft>
                <a:spcPts val="0"/>
              </a:spcAft>
              <a:buClr>
                <a:srgbClr val="FFFFFF"/>
              </a:buClr>
              <a:buSzPts val="4400"/>
              <a:buFont typeface="Helvetica Neue"/>
              <a:buNone/>
              <a:defRPr sz="4400">
                <a:latin typeface="Helvetica Neue"/>
                <a:ea typeface="Helvetica Neue"/>
                <a:cs typeface="Helvetica Neue"/>
                <a:sym typeface="Helvetica Neue"/>
              </a:defRPr>
            </a:lvl2pPr>
            <a:lvl3pPr marL="1371600" lvl="2" indent="-228600" algn="ctr" rtl="0">
              <a:lnSpc>
                <a:spcPct val="80000"/>
              </a:lnSpc>
              <a:spcBef>
                <a:spcPts val="0"/>
              </a:spcBef>
              <a:spcAft>
                <a:spcPts val="0"/>
              </a:spcAft>
              <a:buClr>
                <a:srgbClr val="FFFFFF"/>
              </a:buClr>
              <a:buSzPts val="4400"/>
              <a:buFont typeface="Helvetica Neue"/>
              <a:buNone/>
              <a:defRPr sz="4400">
                <a:latin typeface="Helvetica Neue"/>
                <a:ea typeface="Helvetica Neue"/>
                <a:cs typeface="Helvetica Neue"/>
                <a:sym typeface="Helvetica Neue"/>
              </a:defRPr>
            </a:lvl3pPr>
            <a:lvl4pPr marL="1828800" lvl="3" indent="-228600" algn="ctr" rtl="0">
              <a:lnSpc>
                <a:spcPct val="80000"/>
              </a:lnSpc>
              <a:spcBef>
                <a:spcPts val="0"/>
              </a:spcBef>
              <a:spcAft>
                <a:spcPts val="0"/>
              </a:spcAft>
              <a:buClr>
                <a:srgbClr val="FFFFFF"/>
              </a:buClr>
              <a:buSzPts val="4400"/>
              <a:buFont typeface="Helvetica Neue"/>
              <a:buNone/>
              <a:defRPr sz="4400">
                <a:latin typeface="Helvetica Neue"/>
                <a:ea typeface="Helvetica Neue"/>
                <a:cs typeface="Helvetica Neue"/>
                <a:sym typeface="Helvetica Neue"/>
              </a:defRPr>
            </a:lvl4pPr>
            <a:lvl5pPr marL="2286000" lvl="4" indent="-228600" algn="ctr" rtl="0">
              <a:lnSpc>
                <a:spcPct val="80000"/>
              </a:lnSpc>
              <a:spcBef>
                <a:spcPts val="0"/>
              </a:spcBef>
              <a:spcAft>
                <a:spcPts val="0"/>
              </a:spcAft>
              <a:buClr>
                <a:srgbClr val="FFFFFF"/>
              </a:buClr>
              <a:buSzPts val="4400"/>
              <a:buFont typeface="Helvetica Neue"/>
              <a:buNone/>
              <a:defRPr sz="4400">
                <a:latin typeface="Helvetica Neue"/>
                <a:ea typeface="Helvetica Neue"/>
                <a:cs typeface="Helvetica Neue"/>
                <a:sym typeface="Helvetica Neue"/>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106" name="Google Shape;106;p26"/>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107"/>
        <p:cNvGrpSpPr/>
        <p:nvPr/>
      </p:nvGrpSpPr>
      <p:grpSpPr>
        <a:xfrm>
          <a:off x="0" y="0"/>
          <a:ext cx="0" cy="0"/>
          <a:chOff x="0" y="0"/>
          <a:chExt cx="0" cy="0"/>
        </a:xfrm>
      </p:grpSpPr>
      <p:sp>
        <p:nvSpPr>
          <p:cNvPr id="108" name="Google Shape;108;p27"/>
          <p:cNvSpPr txBox="1">
            <a:spLocks noGrp="1"/>
          </p:cNvSpPr>
          <p:nvPr>
            <p:ph type="body" idx="1"/>
          </p:nvPr>
        </p:nvSpPr>
        <p:spPr>
          <a:xfrm>
            <a:off x="452438" y="3098317"/>
            <a:ext cx="8239200" cy="350400"/>
          </a:xfrm>
          <a:prstGeom prst="rect">
            <a:avLst/>
          </a:prstGeom>
          <a:noFill/>
          <a:ln>
            <a:noFill/>
          </a:ln>
        </p:spPr>
        <p:txBody>
          <a:bodyPr spcFirstLastPara="1" wrap="square" lIns="17150" tIns="17150" rIns="17150" bIns="17150" anchor="t" anchorCtr="0">
            <a:noAutofit/>
          </a:bodyPr>
          <a:lstStyle>
            <a:lvl1pPr marL="457200" lvl="0" indent="-228600" algn="ctr" rtl="0">
              <a:lnSpc>
                <a:spcPct val="100000"/>
              </a:lnSpc>
              <a:spcBef>
                <a:spcPts val="0"/>
              </a:spcBef>
              <a:spcAft>
                <a:spcPts val="0"/>
              </a:spcAft>
              <a:buClr>
                <a:srgbClr val="FFFFFF"/>
              </a:buClr>
              <a:buSzPts val="2100"/>
              <a:buFont typeface="Helvetica Neue"/>
              <a:buNone/>
              <a:defRPr sz="2100" b="1"/>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109" name="Google Shape;109;p27"/>
          <p:cNvSpPr txBox="1">
            <a:spLocks noGrp="1"/>
          </p:cNvSpPr>
          <p:nvPr>
            <p:ph type="body" idx="2"/>
          </p:nvPr>
        </p:nvSpPr>
        <p:spPr>
          <a:xfrm>
            <a:off x="452438" y="350722"/>
            <a:ext cx="8239200" cy="2759700"/>
          </a:xfrm>
          <a:prstGeom prst="rect">
            <a:avLst/>
          </a:prstGeom>
          <a:noFill/>
          <a:ln>
            <a:noFill/>
          </a:ln>
        </p:spPr>
        <p:txBody>
          <a:bodyPr spcFirstLastPara="1" wrap="square" lIns="19050" tIns="19050" rIns="19050" bIns="19050" anchor="b" anchorCtr="0">
            <a:noAutofit/>
          </a:bodyPr>
          <a:lstStyle>
            <a:lvl1pPr marL="457200" lvl="0" indent="-228600" algn="ctr" rtl="0">
              <a:lnSpc>
                <a:spcPct val="80000"/>
              </a:lnSpc>
              <a:spcBef>
                <a:spcPts val="0"/>
              </a:spcBef>
              <a:spcAft>
                <a:spcPts val="0"/>
              </a:spcAft>
              <a:buClr>
                <a:srgbClr val="FFFFFF"/>
              </a:buClr>
              <a:buSzPts val="9400"/>
              <a:buFont typeface="Helvetica Neue"/>
              <a:buNone/>
              <a:defRPr sz="9400" b="1"/>
            </a:lvl1pPr>
            <a:lvl2pPr marL="914400" lvl="1" indent="-228600" algn="ctr" rtl="0">
              <a:lnSpc>
                <a:spcPct val="80000"/>
              </a:lnSpc>
              <a:spcBef>
                <a:spcPts val="0"/>
              </a:spcBef>
              <a:spcAft>
                <a:spcPts val="0"/>
              </a:spcAft>
              <a:buClr>
                <a:srgbClr val="FFFFFF"/>
              </a:buClr>
              <a:buSzPts val="9400"/>
              <a:buFont typeface="Helvetica Neue"/>
              <a:buNone/>
              <a:defRPr sz="9400" b="1"/>
            </a:lvl2pPr>
            <a:lvl3pPr marL="1371600" lvl="2" indent="-228600" algn="ctr" rtl="0">
              <a:lnSpc>
                <a:spcPct val="80000"/>
              </a:lnSpc>
              <a:spcBef>
                <a:spcPts val="0"/>
              </a:spcBef>
              <a:spcAft>
                <a:spcPts val="0"/>
              </a:spcAft>
              <a:buClr>
                <a:srgbClr val="FFFFFF"/>
              </a:buClr>
              <a:buSzPts val="9400"/>
              <a:buFont typeface="Helvetica Neue"/>
              <a:buNone/>
              <a:defRPr sz="9400" b="1"/>
            </a:lvl3pPr>
            <a:lvl4pPr marL="1828800" lvl="3" indent="-228600" algn="ctr" rtl="0">
              <a:lnSpc>
                <a:spcPct val="80000"/>
              </a:lnSpc>
              <a:spcBef>
                <a:spcPts val="0"/>
              </a:spcBef>
              <a:spcAft>
                <a:spcPts val="0"/>
              </a:spcAft>
              <a:buClr>
                <a:srgbClr val="FFFFFF"/>
              </a:buClr>
              <a:buSzPts val="9400"/>
              <a:buFont typeface="Helvetica Neue"/>
              <a:buNone/>
              <a:defRPr sz="9400" b="1"/>
            </a:lvl4pPr>
            <a:lvl5pPr marL="2286000" lvl="4" indent="-228600" algn="ctr" rtl="0">
              <a:lnSpc>
                <a:spcPct val="80000"/>
              </a:lnSpc>
              <a:spcBef>
                <a:spcPts val="0"/>
              </a:spcBef>
              <a:spcAft>
                <a:spcPts val="0"/>
              </a:spcAft>
              <a:buClr>
                <a:srgbClr val="FFFFFF"/>
              </a:buClr>
              <a:buSzPts val="9400"/>
              <a:buFont typeface="Helvetica Neue"/>
              <a:buNone/>
              <a:defRPr sz="9400" b="1"/>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110" name="Google Shape;110;p27"/>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1"/>
        <p:cNvGrpSpPr/>
        <p:nvPr/>
      </p:nvGrpSpPr>
      <p:grpSpPr>
        <a:xfrm>
          <a:off x="0" y="0"/>
          <a:ext cx="0" cy="0"/>
          <a:chOff x="0" y="0"/>
          <a:chExt cx="0" cy="0"/>
        </a:xfrm>
      </p:grpSpPr>
      <p:sp>
        <p:nvSpPr>
          <p:cNvPr id="112" name="Google Shape;112;p28"/>
          <p:cNvSpPr txBox="1">
            <a:spLocks noGrp="1"/>
          </p:cNvSpPr>
          <p:nvPr>
            <p:ph type="body" idx="1"/>
          </p:nvPr>
        </p:nvSpPr>
        <p:spPr>
          <a:xfrm>
            <a:off x="930309" y="4003295"/>
            <a:ext cx="7556100" cy="238800"/>
          </a:xfrm>
          <a:prstGeom prst="rect">
            <a:avLst/>
          </a:prstGeom>
          <a:noFill/>
          <a:ln>
            <a:noFill/>
          </a:ln>
        </p:spPr>
        <p:txBody>
          <a:bodyPr spcFirstLastPara="1" wrap="square" lIns="17150" tIns="17150" rIns="17150" bIns="17150" anchor="t" anchorCtr="0">
            <a:noAutofit/>
          </a:bodyPr>
          <a:lstStyle>
            <a:lvl1pPr marL="457200" lvl="0" indent="-228600" algn="l" rtl="0">
              <a:lnSpc>
                <a:spcPct val="100000"/>
              </a:lnSpc>
              <a:spcBef>
                <a:spcPts val="0"/>
              </a:spcBef>
              <a:spcAft>
                <a:spcPts val="0"/>
              </a:spcAft>
              <a:buClr>
                <a:srgbClr val="FFFFFF"/>
              </a:buClr>
              <a:buSzPts val="1400"/>
              <a:buFont typeface="Helvetica Neue"/>
              <a:buNone/>
              <a:defRPr sz="1400" b="1"/>
            </a:lvl1pPr>
            <a:lvl2pPr marL="914400" lvl="1" indent="-279400" algn="l" rtl="0">
              <a:lnSpc>
                <a:spcPct val="90000"/>
              </a:lnSpc>
              <a:spcBef>
                <a:spcPts val="1700"/>
              </a:spcBef>
              <a:spcAft>
                <a:spcPts val="0"/>
              </a:spcAft>
              <a:buClr>
                <a:srgbClr val="FFFFFF"/>
              </a:buClr>
              <a:buSzPts val="800"/>
              <a:buChar char="•"/>
              <a:defRPr/>
            </a:lvl2pPr>
            <a:lvl3pPr marL="1371600" lvl="2" indent="-279400" algn="l" rtl="0">
              <a:lnSpc>
                <a:spcPct val="90000"/>
              </a:lnSpc>
              <a:spcBef>
                <a:spcPts val="1700"/>
              </a:spcBef>
              <a:spcAft>
                <a:spcPts val="0"/>
              </a:spcAft>
              <a:buClr>
                <a:srgbClr val="FFFFFF"/>
              </a:buClr>
              <a:buSzPts val="800"/>
              <a:buChar char="•"/>
              <a:defRPr/>
            </a:lvl3pPr>
            <a:lvl4pPr marL="1828800" lvl="3" indent="-279400" algn="l" rtl="0">
              <a:lnSpc>
                <a:spcPct val="90000"/>
              </a:lnSpc>
              <a:spcBef>
                <a:spcPts val="1700"/>
              </a:spcBef>
              <a:spcAft>
                <a:spcPts val="0"/>
              </a:spcAft>
              <a:buClr>
                <a:srgbClr val="FFFFFF"/>
              </a:buClr>
              <a:buSzPts val="800"/>
              <a:buChar char="•"/>
              <a:defRPr/>
            </a:lvl4pPr>
            <a:lvl5pPr marL="2286000" lvl="4" indent="-279400" algn="l" rtl="0">
              <a:lnSpc>
                <a:spcPct val="90000"/>
              </a:lnSpc>
              <a:spcBef>
                <a:spcPts val="1700"/>
              </a:spcBef>
              <a:spcAft>
                <a:spcPts val="0"/>
              </a:spcAft>
              <a:buClr>
                <a:srgbClr val="FFFFFF"/>
              </a:buClr>
              <a:buSzPts val="800"/>
              <a:buChar char="•"/>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113" name="Google Shape;113;p28"/>
          <p:cNvSpPr txBox="1">
            <a:spLocks noGrp="1"/>
          </p:cNvSpPr>
          <p:nvPr>
            <p:ph type="body" idx="2"/>
          </p:nvPr>
        </p:nvSpPr>
        <p:spPr>
          <a:xfrm>
            <a:off x="657721" y="1852448"/>
            <a:ext cx="7828500" cy="1438500"/>
          </a:xfrm>
          <a:prstGeom prst="rect">
            <a:avLst/>
          </a:prstGeom>
          <a:noFill/>
          <a:ln>
            <a:noFill/>
          </a:ln>
        </p:spPr>
        <p:txBody>
          <a:bodyPr spcFirstLastPara="1" wrap="square" lIns="19050" tIns="19050" rIns="19050" bIns="19050" anchor="ctr" anchorCtr="0">
            <a:noAutofit/>
          </a:bodyPr>
          <a:lstStyle>
            <a:lvl1pPr marL="457200" lvl="0" indent="-228600" algn="l" rtl="0">
              <a:lnSpc>
                <a:spcPct val="90000"/>
              </a:lnSpc>
              <a:spcBef>
                <a:spcPts val="0"/>
              </a:spcBef>
              <a:spcAft>
                <a:spcPts val="0"/>
              </a:spcAft>
              <a:buClr>
                <a:srgbClr val="FFFFFF"/>
              </a:buClr>
              <a:buSzPts val="3200"/>
              <a:buFont typeface="Helvetica Neue"/>
              <a:buNone/>
              <a:defRPr sz="3200">
                <a:latin typeface="Helvetica Neue"/>
                <a:ea typeface="Helvetica Neue"/>
                <a:cs typeface="Helvetica Neue"/>
                <a:sym typeface="Helvetica Neue"/>
              </a:defRPr>
            </a:lvl1pPr>
            <a:lvl2pPr marL="914400" lvl="1" indent="-228600" algn="l" rtl="0">
              <a:lnSpc>
                <a:spcPct val="90000"/>
              </a:lnSpc>
              <a:spcBef>
                <a:spcPts val="0"/>
              </a:spcBef>
              <a:spcAft>
                <a:spcPts val="0"/>
              </a:spcAft>
              <a:buClr>
                <a:srgbClr val="FFFFFF"/>
              </a:buClr>
              <a:buSzPts val="3200"/>
              <a:buFont typeface="Helvetica Neue"/>
              <a:buNone/>
              <a:defRPr sz="3200">
                <a:latin typeface="Helvetica Neue"/>
                <a:ea typeface="Helvetica Neue"/>
                <a:cs typeface="Helvetica Neue"/>
                <a:sym typeface="Helvetica Neue"/>
              </a:defRPr>
            </a:lvl2pPr>
            <a:lvl3pPr marL="1371600" lvl="2" indent="-228600" algn="l" rtl="0">
              <a:lnSpc>
                <a:spcPct val="90000"/>
              </a:lnSpc>
              <a:spcBef>
                <a:spcPts val="0"/>
              </a:spcBef>
              <a:spcAft>
                <a:spcPts val="0"/>
              </a:spcAft>
              <a:buClr>
                <a:srgbClr val="FFFFFF"/>
              </a:buClr>
              <a:buSzPts val="3200"/>
              <a:buFont typeface="Helvetica Neue"/>
              <a:buNone/>
              <a:defRPr sz="3200">
                <a:latin typeface="Helvetica Neue"/>
                <a:ea typeface="Helvetica Neue"/>
                <a:cs typeface="Helvetica Neue"/>
                <a:sym typeface="Helvetica Neue"/>
              </a:defRPr>
            </a:lvl3pPr>
            <a:lvl4pPr marL="1828800" lvl="3" indent="-228600" algn="l" rtl="0">
              <a:lnSpc>
                <a:spcPct val="90000"/>
              </a:lnSpc>
              <a:spcBef>
                <a:spcPts val="0"/>
              </a:spcBef>
              <a:spcAft>
                <a:spcPts val="0"/>
              </a:spcAft>
              <a:buClr>
                <a:srgbClr val="FFFFFF"/>
              </a:buClr>
              <a:buSzPts val="3200"/>
              <a:buFont typeface="Helvetica Neue"/>
              <a:buNone/>
              <a:defRPr sz="3200">
                <a:latin typeface="Helvetica Neue"/>
                <a:ea typeface="Helvetica Neue"/>
                <a:cs typeface="Helvetica Neue"/>
                <a:sym typeface="Helvetica Neue"/>
              </a:defRPr>
            </a:lvl4pPr>
            <a:lvl5pPr marL="2286000" lvl="4" indent="-228600" algn="l" rtl="0">
              <a:lnSpc>
                <a:spcPct val="90000"/>
              </a:lnSpc>
              <a:spcBef>
                <a:spcPts val="0"/>
              </a:spcBef>
              <a:spcAft>
                <a:spcPts val="0"/>
              </a:spcAft>
              <a:buClr>
                <a:srgbClr val="FFFFFF"/>
              </a:buClr>
              <a:buSzPts val="3200"/>
              <a:buFont typeface="Helvetica Neue"/>
              <a:buNone/>
              <a:defRPr sz="3200">
                <a:latin typeface="Helvetica Neue"/>
                <a:ea typeface="Helvetica Neue"/>
                <a:cs typeface="Helvetica Neue"/>
                <a:sym typeface="Helvetica Neue"/>
              </a:defRPr>
            </a:lvl5pPr>
            <a:lvl6pPr marL="2743200" lvl="5" indent="-279400" algn="l" rtl="0">
              <a:lnSpc>
                <a:spcPct val="90000"/>
              </a:lnSpc>
              <a:spcBef>
                <a:spcPts val="1700"/>
              </a:spcBef>
              <a:spcAft>
                <a:spcPts val="0"/>
              </a:spcAft>
              <a:buClr>
                <a:srgbClr val="FFFFFF"/>
              </a:buClr>
              <a:buSzPts val="800"/>
              <a:buChar char="•"/>
              <a:defRPr/>
            </a:lvl6pPr>
            <a:lvl7pPr marL="3200400" lvl="6" indent="-279400" algn="l" rtl="0">
              <a:lnSpc>
                <a:spcPct val="90000"/>
              </a:lnSpc>
              <a:spcBef>
                <a:spcPts val="1700"/>
              </a:spcBef>
              <a:spcAft>
                <a:spcPts val="0"/>
              </a:spcAft>
              <a:buClr>
                <a:srgbClr val="FFFFFF"/>
              </a:buClr>
              <a:buSzPts val="800"/>
              <a:buChar char="•"/>
              <a:defRPr/>
            </a:lvl7pPr>
            <a:lvl8pPr marL="3657600" lvl="7" indent="-279400" algn="l" rtl="0">
              <a:lnSpc>
                <a:spcPct val="90000"/>
              </a:lnSpc>
              <a:spcBef>
                <a:spcPts val="1700"/>
              </a:spcBef>
              <a:spcAft>
                <a:spcPts val="0"/>
              </a:spcAft>
              <a:buClr>
                <a:srgbClr val="FFFFFF"/>
              </a:buClr>
              <a:buSzPts val="800"/>
              <a:buChar char="•"/>
              <a:defRPr/>
            </a:lvl8pPr>
            <a:lvl9pPr marL="4114800" lvl="8" indent="-279400" algn="l" rtl="0">
              <a:lnSpc>
                <a:spcPct val="90000"/>
              </a:lnSpc>
              <a:spcBef>
                <a:spcPts val="1700"/>
              </a:spcBef>
              <a:spcAft>
                <a:spcPts val="0"/>
              </a:spcAft>
              <a:buClr>
                <a:srgbClr val="FFFFFF"/>
              </a:buClr>
              <a:buSzPts val="800"/>
              <a:buChar char="•"/>
              <a:defRPr/>
            </a:lvl9pPr>
          </a:lstStyle>
          <a:p>
            <a:endParaRPr/>
          </a:p>
        </p:txBody>
      </p:sp>
      <p:sp>
        <p:nvSpPr>
          <p:cNvPr id="114" name="Google Shape;114;p28"/>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115"/>
        <p:cNvGrpSpPr/>
        <p:nvPr/>
      </p:nvGrpSpPr>
      <p:grpSpPr>
        <a:xfrm>
          <a:off x="0" y="0"/>
          <a:ext cx="0" cy="0"/>
          <a:chOff x="0" y="0"/>
          <a:chExt cx="0" cy="0"/>
        </a:xfrm>
      </p:grpSpPr>
      <p:sp>
        <p:nvSpPr>
          <p:cNvPr id="116" name="Google Shape;116;p29"/>
          <p:cNvSpPr>
            <a:spLocks noGrp="1"/>
          </p:cNvSpPr>
          <p:nvPr>
            <p:ph type="pic" idx="2"/>
          </p:nvPr>
        </p:nvSpPr>
        <p:spPr>
          <a:xfrm>
            <a:off x="5786438" y="2657029"/>
            <a:ext cx="3048000" cy="20289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117" name="Google Shape;117;p29"/>
          <p:cNvSpPr>
            <a:spLocks noGrp="1"/>
          </p:cNvSpPr>
          <p:nvPr>
            <p:ph type="pic" idx="3"/>
          </p:nvPr>
        </p:nvSpPr>
        <p:spPr>
          <a:xfrm>
            <a:off x="-1100137" y="476250"/>
            <a:ext cx="8512200" cy="42291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118" name="Google Shape;118;p29"/>
          <p:cNvSpPr>
            <a:spLocks noGrp="1"/>
          </p:cNvSpPr>
          <p:nvPr>
            <p:ph type="pic" idx="4"/>
          </p:nvPr>
        </p:nvSpPr>
        <p:spPr>
          <a:xfrm>
            <a:off x="5786438" y="476250"/>
            <a:ext cx="3048000" cy="20289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119" name="Google Shape;119;p29"/>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20"/>
        <p:cNvGrpSpPr/>
        <p:nvPr/>
      </p:nvGrpSpPr>
      <p:grpSpPr>
        <a:xfrm>
          <a:off x="0" y="0"/>
          <a:ext cx="0" cy="0"/>
          <a:chOff x="0" y="0"/>
          <a:chExt cx="0" cy="0"/>
        </a:xfrm>
      </p:grpSpPr>
      <p:sp>
        <p:nvSpPr>
          <p:cNvPr id="121" name="Google Shape;121;p30"/>
          <p:cNvSpPr>
            <a:spLocks noGrp="1"/>
          </p:cNvSpPr>
          <p:nvPr>
            <p:ph type="pic" idx="2"/>
          </p:nvPr>
        </p:nvSpPr>
        <p:spPr>
          <a:xfrm>
            <a:off x="-566737" y="-1395412"/>
            <a:ext cx="10691700" cy="71364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122" name="Google Shape;122;p30"/>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3"/>
        <p:cNvGrpSpPr/>
        <p:nvPr/>
      </p:nvGrpSpPr>
      <p:grpSpPr>
        <a:xfrm>
          <a:off x="0" y="0"/>
          <a:ext cx="0" cy="0"/>
          <a:chOff x="0" y="0"/>
          <a:chExt cx="0" cy="0"/>
        </a:xfrm>
      </p:grpSpPr>
      <p:sp>
        <p:nvSpPr>
          <p:cNvPr id="124" name="Google Shape;124;p31"/>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lvl="0" indent="0" algn="ctr" rtl="0">
              <a:lnSpc>
                <a:spcPct val="100000"/>
              </a:lnSpc>
              <a:spcBef>
                <a:spcPts val="0"/>
              </a:spcBef>
              <a:spcAft>
                <a:spcPts val="0"/>
              </a:spcAft>
              <a:buClr>
                <a:srgbClr val="FFFFFF"/>
              </a:buClr>
              <a:buSzPts val="700"/>
              <a:buFont typeface="Helvetica Neue"/>
              <a:buNone/>
              <a:defRPr sz="700"/>
            </a:lvl1pPr>
            <a:lvl2pPr marL="0" lvl="1" indent="0" algn="ctr" rtl="0">
              <a:lnSpc>
                <a:spcPct val="100000"/>
              </a:lnSpc>
              <a:spcBef>
                <a:spcPts val="0"/>
              </a:spcBef>
              <a:spcAft>
                <a:spcPts val="0"/>
              </a:spcAft>
              <a:buClr>
                <a:srgbClr val="FFFFFF"/>
              </a:buClr>
              <a:buSzPts val="700"/>
              <a:buFont typeface="Helvetica Neue"/>
              <a:buNone/>
              <a:defRPr sz="700"/>
            </a:lvl2pPr>
            <a:lvl3pPr marL="0" lvl="2" indent="0" algn="ctr" rtl="0">
              <a:lnSpc>
                <a:spcPct val="100000"/>
              </a:lnSpc>
              <a:spcBef>
                <a:spcPts val="0"/>
              </a:spcBef>
              <a:spcAft>
                <a:spcPts val="0"/>
              </a:spcAft>
              <a:buClr>
                <a:srgbClr val="FFFFFF"/>
              </a:buClr>
              <a:buSzPts val="700"/>
              <a:buFont typeface="Helvetica Neue"/>
              <a:buNone/>
              <a:defRPr sz="700"/>
            </a:lvl3pPr>
            <a:lvl4pPr marL="0" lvl="3" indent="0" algn="ctr" rtl="0">
              <a:lnSpc>
                <a:spcPct val="100000"/>
              </a:lnSpc>
              <a:spcBef>
                <a:spcPts val="0"/>
              </a:spcBef>
              <a:spcAft>
                <a:spcPts val="0"/>
              </a:spcAft>
              <a:buClr>
                <a:srgbClr val="FFFFFF"/>
              </a:buClr>
              <a:buSzPts val="700"/>
              <a:buFont typeface="Helvetica Neue"/>
              <a:buNone/>
              <a:defRPr sz="700"/>
            </a:lvl4pPr>
            <a:lvl5pPr marL="0" lvl="4" indent="0" algn="ctr" rtl="0">
              <a:lnSpc>
                <a:spcPct val="100000"/>
              </a:lnSpc>
              <a:spcBef>
                <a:spcPts val="0"/>
              </a:spcBef>
              <a:spcAft>
                <a:spcPts val="0"/>
              </a:spcAft>
              <a:buClr>
                <a:srgbClr val="FFFFFF"/>
              </a:buClr>
              <a:buSzPts val="700"/>
              <a:buFont typeface="Helvetica Neue"/>
              <a:buNone/>
              <a:defRPr sz="700"/>
            </a:lvl5pPr>
            <a:lvl6pPr marL="0" lvl="5" indent="0" algn="ctr" rtl="0">
              <a:lnSpc>
                <a:spcPct val="100000"/>
              </a:lnSpc>
              <a:spcBef>
                <a:spcPts val="0"/>
              </a:spcBef>
              <a:spcAft>
                <a:spcPts val="0"/>
              </a:spcAft>
              <a:buClr>
                <a:srgbClr val="FFFFFF"/>
              </a:buClr>
              <a:buSzPts val="700"/>
              <a:buFont typeface="Helvetica Neue"/>
              <a:buNone/>
              <a:defRPr sz="700"/>
            </a:lvl6pPr>
            <a:lvl7pPr marL="0" lvl="6" indent="0" algn="ctr" rtl="0">
              <a:lnSpc>
                <a:spcPct val="100000"/>
              </a:lnSpc>
              <a:spcBef>
                <a:spcPts val="0"/>
              </a:spcBef>
              <a:spcAft>
                <a:spcPts val="0"/>
              </a:spcAft>
              <a:buClr>
                <a:srgbClr val="FFFFFF"/>
              </a:buClr>
              <a:buSzPts val="700"/>
              <a:buFont typeface="Helvetica Neue"/>
              <a:buNone/>
              <a:defRPr sz="700"/>
            </a:lvl7pPr>
            <a:lvl8pPr marL="0" lvl="7" indent="0" algn="ctr" rtl="0">
              <a:lnSpc>
                <a:spcPct val="100000"/>
              </a:lnSpc>
              <a:spcBef>
                <a:spcPts val="0"/>
              </a:spcBef>
              <a:spcAft>
                <a:spcPts val="0"/>
              </a:spcAft>
              <a:buClr>
                <a:srgbClr val="FFFFFF"/>
              </a:buClr>
              <a:buSzPts val="700"/>
              <a:buFont typeface="Helvetica Neue"/>
              <a:buNone/>
              <a:defRPr sz="700"/>
            </a:lvl8pPr>
            <a:lvl9pPr marL="0" lvl="8" indent="0" algn="ctr" rtl="0">
              <a:lnSpc>
                <a:spcPct val="100000"/>
              </a:lnSpc>
              <a:spcBef>
                <a:spcPts val="0"/>
              </a:spcBef>
              <a:spcAft>
                <a:spcPts val="0"/>
              </a:spcAft>
              <a:buClr>
                <a:srgbClr val="FFFFFF"/>
              </a:buClr>
              <a:buSzPts val="700"/>
              <a:buFont typeface="Helvetica Neue"/>
              <a:buNone/>
              <a:defRPr sz="7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125"/>
        <p:cNvGrpSpPr/>
        <p:nvPr/>
      </p:nvGrpSpPr>
      <p:grpSpPr>
        <a:xfrm>
          <a:off x="0" y="0"/>
          <a:ext cx="0" cy="0"/>
          <a:chOff x="0" y="0"/>
          <a:chExt cx="0" cy="0"/>
        </a:xfrm>
      </p:grpSpPr>
      <p:sp>
        <p:nvSpPr>
          <p:cNvPr id="126" name="Google Shape;126;p32"/>
          <p:cNvSpPr txBox="1">
            <a:spLocks noGrp="1"/>
          </p:cNvSpPr>
          <p:nvPr>
            <p:ph type="title"/>
          </p:nvPr>
        </p:nvSpPr>
        <p:spPr>
          <a:xfrm>
            <a:off x="311700" y="445025"/>
            <a:ext cx="8520600" cy="572700"/>
          </a:xfrm>
          <a:prstGeom prst="rect">
            <a:avLst/>
          </a:prstGeom>
        </p:spPr>
        <p:txBody>
          <a:bodyPr spcFirstLastPara="1" wrap="square" lIns="19050" tIns="19050" rIns="19050" bIns="1905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7" name="Google Shape;127;p32"/>
          <p:cNvSpPr txBox="1">
            <a:spLocks noGrp="1"/>
          </p:cNvSpPr>
          <p:nvPr>
            <p:ph type="body" idx="1"/>
          </p:nvPr>
        </p:nvSpPr>
        <p:spPr>
          <a:xfrm>
            <a:off x="311700" y="1152475"/>
            <a:ext cx="8520600" cy="3416400"/>
          </a:xfrm>
          <a:prstGeom prst="rect">
            <a:avLst/>
          </a:prstGeom>
        </p:spPr>
        <p:txBody>
          <a:bodyPr spcFirstLastPara="1" wrap="square" lIns="19050" tIns="19050" rIns="19050" bIns="19050" anchor="t" anchorCtr="0">
            <a:noAutofit/>
          </a:bodyPr>
          <a:lstStyle>
            <a:lvl1pPr marL="457200" lvl="0" indent="-368300" rtl="0">
              <a:spcBef>
                <a:spcPts val="1700"/>
              </a:spcBef>
              <a:spcAft>
                <a:spcPts val="0"/>
              </a:spcAft>
              <a:buSzPts val="2200"/>
              <a:buChar char="•"/>
              <a:defRPr/>
            </a:lvl1pPr>
            <a:lvl2pPr marL="914400" lvl="1" indent="-368300" rtl="0">
              <a:spcBef>
                <a:spcPts val="1700"/>
              </a:spcBef>
              <a:spcAft>
                <a:spcPts val="0"/>
              </a:spcAft>
              <a:buSzPts val="2200"/>
              <a:buChar char="•"/>
              <a:defRPr/>
            </a:lvl2pPr>
            <a:lvl3pPr marL="1371600" lvl="2" indent="-368300" rtl="0">
              <a:spcBef>
                <a:spcPts val="1700"/>
              </a:spcBef>
              <a:spcAft>
                <a:spcPts val="0"/>
              </a:spcAft>
              <a:buSzPts val="2200"/>
              <a:buChar char="•"/>
              <a:defRPr/>
            </a:lvl3pPr>
            <a:lvl4pPr marL="1828800" lvl="3" indent="-368300" rtl="0">
              <a:spcBef>
                <a:spcPts val="1700"/>
              </a:spcBef>
              <a:spcAft>
                <a:spcPts val="0"/>
              </a:spcAft>
              <a:buSzPts val="2200"/>
              <a:buChar char="•"/>
              <a:defRPr/>
            </a:lvl4pPr>
            <a:lvl5pPr marL="2286000" lvl="4" indent="-368300" rtl="0">
              <a:spcBef>
                <a:spcPts val="1700"/>
              </a:spcBef>
              <a:spcAft>
                <a:spcPts val="0"/>
              </a:spcAft>
              <a:buSzPts val="2200"/>
              <a:buChar char="•"/>
              <a:defRPr/>
            </a:lvl5pPr>
            <a:lvl6pPr marL="2743200" lvl="5" indent="-368300" rtl="0">
              <a:spcBef>
                <a:spcPts val="1700"/>
              </a:spcBef>
              <a:spcAft>
                <a:spcPts val="0"/>
              </a:spcAft>
              <a:buSzPts val="2200"/>
              <a:buChar char="•"/>
              <a:defRPr/>
            </a:lvl6pPr>
            <a:lvl7pPr marL="3200400" lvl="6" indent="-368300" rtl="0">
              <a:spcBef>
                <a:spcPts val="1700"/>
              </a:spcBef>
              <a:spcAft>
                <a:spcPts val="0"/>
              </a:spcAft>
              <a:buSzPts val="2200"/>
              <a:buChar char="•"/>
              <a:defRPr/>
            </a:lvl7pPr>
            <a:lvl8pPr marL="3657600" lvl="7" indent="-368300" rtl="0">
              <a:spcBef>
                <a:spcPts val="1700"/>
              </a:spcBef>
              <a:spcAft>
                <a:spcPts val="0"/>
              </a:spcAft>
              <a:buSzPts val="2200"/>
              <a:buChar char="•"/>
              <a:defRPr/>
            </a:lvl8pPr>
            <a:lvl9pPr marL="4114800" lvl="8" indent="-368300" rtl="0">
              <a:spcBef>
                <a:spcPts val="1700"/>
              </a:spcBef>
              <a:spcAft>
                <a:spcPts val="0"/>
              </a:spcAft>
              <a:buSzPts val="2200"/>
              <a:buChar char="•"/>
              <a:defRPr/>
            </a:lvl9pPr>
          </a:lstStyle>
          <a:p>
            <a:endParaRPr/>
          </a:p>
        </p:txBody>
      </p:sp>
      <p:sp>
        <p:nvSpPr>
          <p:cNvPr id="128" name="Google Shape;128;p32"/>
          <p:cNvSpPr txBox="1">
            <a:spLocks noGrp="1"/>
          </p:cNvSpPr>
          <p:nvPr>
            <p:ph type="sldNum" idx="12"/>
          </p:nvPr>
        </p:nvSpPr>
        <p:spPr>
          <a:xfrm>
            <a:off x="8472458" y="4663217"/>
            <a:ext cx="548700" cy="393600"/>
          </a:xfrm>
          <a:prstGeom prst="rect">
            <a:avLst/>
          </a:prstGeom>
        </p:spPr>
        <p:txBody>
          <a:bodyPr spcFirstLastPara="1" wrap="square" lIns="19050" tIns="19050" rIns="19050" bIns="1905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129"/>
        <p:cNvGrpSpPr/>
        <p:nvPr/>
      </p:nvGrpSpPr>
      <p:grpSpPr>
        <a:xfrm>
          <a:off x="0" y="0"/>
          <a:ext cx="0" cy="0"/>
          <a:chOff x="0" y="0"/>
          <a:chExt cx="0" cy="0"/>
        </a:xfrm>
      </p:grpSpPr>
      <p:sp>
        <p:nvSpPr>
          <p:cNvPr id="130" name="Google Shape;130;p33"/>
          <p:cNvSpPr txBox="1">
            <a:spLocks noGrp="1"/>
          </p:cNvSpPr>
          <p:nvPr>
            <p:ph type="ctrTitle"/>
          </p:nvPr>
        </p:nvSpPr>
        <p:spPr>
          <a:xfrm>
            <a:off x="311708" y="744575"/>
            <a:ext cx="8520600" cy="2052600"/>
          </a:xfrm>
          <a:prstGeom prst="rect">
            <a:avLst/>
          </a:prstGeom>
        </p:spPr>
        <p:txBody>
          <a:bodyPr spcFirstLastPara="1" wrap="square" lIns="19050" tIns="19050" rIns="19050" bIns="1905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1" name="Google Shape;131;p33"/>
          <p:cNvSpPr txBox="1">
            <a:spLocks noGrp="1"/>
          </p:cNvSpPr>
          <p:nvPr>
            <p:ph type="subTitle" idx="1"/>
          </p:nvPr>
        </p:nvSpPr>
        <p:spPr>
          <a:xfrm>
            <a:off x="311700" y="2834125"/>
            <a:ext cx="8520600" cy="792600"/>
          </a:xfrm>
          <a:prstGeom prst="rect">
            <a:avLst/>
          </a:prstGeom>
        </p:spPr>
        <p:txBody>
          <a:bodyPr spcFirstLastPara="1" wrap="square" lIns="19050" tIns="19050" rIns="19050" bIns="19050" anchor="t" anchorCtr="0">
            <a:noAutofit/>
          </a:bodyPr>
          <a:lstStyle>
            <a:lvl1pPr lvl="0" algn="ctr" rtl="0">
              <a:lnSpc>
                <a:spcPct val="100000"/>
              </a:lnSpc>
              <a:spcBef>
                <a:spcPts val="1700"/>
              </a:spcBef>
              <a:spcAft>
                <a:spcPts val="0"/>
              </a:spcAft>
              <a:buSzPts val="2800"/>
              <a:buNone/>
              <a:defRPr sz="2800"/>
            </a:lvl1pPr>
            <a:lvl2pPr lvl="1" algn="ctr" rtl="0">
              <a:lnSpc>
                <a:spcPct val="100000"/>
              </a:lnSpc>
              <a:spcBef>
                <a:spcPts val="1700"/>
              </a:spcBef>
              <a:spcAft>
                <a:spcPts val="0"/>
              </a:spcAft>
              <a:buSzPts val="2800"/>
              <a:buNone/>
              <a:defRPr sz="2800"/>
            </a:lvl2pPr>
            <a:lvl3pPr lvl="2" algn="ctr" rtl="0">
              <a:lnSpc>
                <a:spcPct val="100000"/>
              </a:lnSpc>
              <a:spcBef>
                <a:spcPts val="1700"/>
              </a:spcBef>
              <a:spcAft>
                <a:spcPts val="0"/>
              </a:spcAft>
              <a:buSzPts val="2800"/>
              <a:buNone/>
              <a:defRPr sz="2800"/>
            </a:lvl3pPr>
            <a:lvl4pPr lvl="3" algn="ctr" rtl="0">
              <a:lnSpc>
                <a:spcPct val="100000"/>
              </a:lnSpc>
              <a:spcBef>
                <a:spcPts val="1700"/>
              </a:spcBef>
              <a:spcAft>
                <a:spcPts val="0"/>
              </a:spcAft>
              <a:buSzPts val="2800"/>
              <a:buNone/>
              <a:defRPr sz="2800"/>
            </a:lvl4pPr>
            <a:lvl5pPr lvl="4" algn="ctr" rtl="0">
              <a:lnSpc>
                <a:spcPct val="100000"/>
              </a:lnSpc>
              <a:spcBef>
                <a:spcPts val="1700"/>
              </a:spcBef>
              <a:spcAft>
                <a:spcPts val="0"/>
              </a:spcAft>
              <a:buSzPts val="2800"/>
              <a:buNone/>
              <a:defRPr sz="2800"/>
            </a:lvl5pPr>
            <a:lvl6pPr lvl="5" algn="ctr" rtl="0">
              <a:lnSpc>
                <a:spcPct val="100000"/>
              </a:lnSpc>
              <a:spcBef>
                <a:spcPts val="1700"/>
              </a:spcBef>
              <a:spcAft>
                <a:spcPts val="0"/>
              </a:spcAft>
              <a:buSzPts val="2800"/>
              <a:buNone/>
              <a:defRPr sz="2800"/>
            </a:lvl6pPr>
            <a:lvl7pPr lvl="6" algn="ctr" rtl="0">
              <a:lnSpc>
                <a:spcPct val="100000"/>
              </a:lnSpc>
              <a:spcBef>
                <a:spcPts val="1700"/>
              </a:spcBef>
              <a:spcAft>
                <a:spcPts val="0"/>
              </a:spcAft>
              <a:buSzPts val="2800"/>
              <a:buNone/>
              <a:defRPr sz="2800"/>
            </a:lvl7pPr>
            <a:lvl8pPr lvl="7" algn="ctr" rtl="0">
              <a:lnSpc>
                <a:spcPct val="100000"/>
              </a:lnSpc>
              <a:spcBef>
                <a:spcPts val="1700"/>
              </a:spcBef>
              <a:spcAft>
                <a:spcPts val="0"/>
              </a:spcAft>
              <a:buSzPts val="2800"/>
              <a:buNone/>
              <a:defRPr sz="2800"/>
            </a:lvl8pPr>
            <a:lvl9pPr lvl="8" algn="ctr" rtl="0">
              <a:lnSpc>
                <a:spcPct val="100000"/>
              </a:lnSpc>
              <a:spcBef>
                <a:spcPts val="1700"/>
              </a:spcBef>
              <a:spcAft>
                <a:spcPts val="0"/>
              </a:spcAft>
              <a:buSzPts val="2800"/>
              <a:buNone/>
              <a:defRPr sz="2800"/>
            </a:lvl9pPr>
          </a:lstStyle>
          <a:p>
            <a:endParaRPr/>
          </a:p>
        </p:txBody>
      </p:sp>
      <p:sp>
        <p:nvSpPr>
          <p:cNvPr id="132" name="Google Shape;132;p33"/>
          <p:cNvSpPr txBox="1">
            <a:spLocks noGrp="1"/>
          </p:cNvSpPr>
          <p:nvPr>
            <p:ph type="sldNum" idx="12"/>
          </p:nvPr>
        </p:nvSpPr>
        <p:spPr>
          <a:xfrm>
            <a:off x="8472458" y="4663217"/>
            <a:ext cx="548700" cy="393600"/>
          </a:xfrm>
          <a:prstGeom prst="rect">
            <a:avLst/>
          </a:prstGeom>
        </p:spPr>
        <p:txBody>
          <a:bodyPr spcFirstLastPara="1" wrap="square" lIns="19050" tIns="19050" rIns="19050" bIns="1905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1">
  <p:cSld name="TITLE_AND_BODY_1_1">
    <p:bg>
      <p:bgPr>
        <a:solidFill>
          <a:srgbClr val="FFFFFF"/>
        </a:solidFill>
        <a:effectLst/>
      </p:bgPr>
    </p:bg>
    <p:spTree>
      <p:nvGrpSpPr>
        <p:cNvPr id="1" name="Shape 133"/>
        <p:cNvGrpSpPr/>
        <p:nvPr/>
      </p:nvGrpSpPr>
      <p:grpSpPr>
        <a:xfrm>
          <a:off x="0" y="0"/>
          <a:ext cx="0" cy="0"/>
          <a:chOff x="0" y="0"/>
          <a:chExt cx="0" cy="0"/>
        </a:xfrm>
      </p:grpSpPr>
      <p:sp>
        <p:nvSpPr>
          <p:cNvPr id="134" name="Google Shape;134;p34"/>
          <p:cNvSpPr txBox="1">
            <a:spLocks noGrp="1"/>
          </p:cNvSpPr>
          <p:nvPr>
            <p:ph type="sldNum" idx="12"/>
          </p:nvPr>
        </p:nvSpPr>
        <p:spPr>
          <a:xfrm>
            <a:off x="4500562" y="4762500"/>
            <a:ext cx="145800" cy="161100"/>
          </a:xfrm>
          <a:prstGeom prst="rect">
            <a:avLst/>
          </a:prstGeom>
          <a:noFill/>
          <a:ln>
            <a:noFill/>
          </a:ln>
        </p:spPr>
        <p:txBody>
          <a:bodyPr spcFirstLastPara="1" wrap="square" lIns="19050" tIns="19050" rIns="19050" bIns="19050" anchor="b" anchorCtr="0">
            <a:noAutofit/>
          </a:bodyPr>
          <a:lstStyle>
            <a:lvl1pPr marL="0" marR="0" lvl="0"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1pPr>
            <a:lvl2pPr marL="0" marR="0" lvl="1"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2pPr>
            <a:lvl3pPr marL="0" marR="0" lvl="2"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3pPr>
            <a:lvl4pPr marL="0" marR="0" lvl="3"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4pPr>
            <a:lvl5pPr marL="0" marR="0" lvl="4"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5pPr>
            <a:lvl6pPr marL="0" marR="0" lvl="5"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6pPr>
            <a:lvl7pPr marL="0" marR="0" lvl="6"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7pPr>
            <a:lvl8pPr marL="0" marR="0" lvl="7"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8pPr>
            <a:lvl9pPr marL="0" marR="0" lvl="8" indent="0" algn="ctr" rtl="0">
              <a:lnSpc>
                <a:spcPct val="100000"/>
              </a:lnSpc>
              <a:spcBef>
                <a:spcPts val="0"/>
              </a:spcBef>
              <a:spcAft>
                <a:spcPts val="0"/>
              </a:spcAft>
              <a:buClr>
                <a:srgbClr val="5E5E5E"/>
              </a:buClr>
              <a:buSzPts val="800"/>
              <a:buFont typeface="Arial"/>
              <a:buNone/>
              <a:defRPr sz="800">
                <a:solidFill>
                  <a:srgbClr val="5E5E5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sz="7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35"/>
        <p:cNvGrpSpPr/>
        <p:nvPr/>
      </p:nvGrpSpPr>
      <p:grpSpPr>
        <a:xfrm>
          <a:off x="0" y="0"/>
          <a:ext cx="0" cy="0"/>
          <a:chOff x="0" y="0"/>
          <a:chExt cx="0" cy="0"/>
        </a:xfrm>
      </p:grpSpPr>
      <p:sp>
        <p:nvSpPr>
          <p:cNvPr id="136" name="Google Shape;136;p35"/>
          <p:cNvSpPr txBox="1">
            <a:spLocks noGrp="1"/>
          </p:cNvSpPr>
          <p:nvPr>
            <p:ph type="ctrTitle"/>
          </p:nvPr>
        </p:nvSpPr>
        <p:spPr>
          <a:xfrm>
            <a:off x="311708" y="744575"/>
            <a:ext cx="8520600" cy="2052600"/>
          </a:xfrm>
          <a:prstGeom prst="rect">
            <a:avLst/>
          </a:prstGeom>
        </p:spPr>
        <p:txBody>
          <a:bodyPr spcFirstLastPara="1" wrap="square" lIns="19050" tIns="19050" rIns="19050" bIns="1905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7" name="Google Shape;137;p35"/>
          <p:cNvSpPr txBox="1">
            <a:spLocks noGrp="1"/>
          </p:cNvSpPr>
          <p:nvPr>
            <p:ph type="subTitle" idx="1"/>
          </p:nvPr>
        </p:nvSpPr>
        <p:spPr>
          <a:xfrm>
            <a:off x="311700" y="2834125"/>
            <a:ext cx="8520600" cy="792600"/>
          </a:xfrm>
          <a:prstGeom prst="rect">
            <a:avLst/>
          </a:prstGeom>
        </p:spPr>
        <p:txBody>
          <a:bodyPr spcFirstLastPara="1" wrap="square" lIns="19050" tIns="19050" rIns="19050" bIns="19050" anchor="t" anchorCtr="0">
            <a:noAutofit/>
          </a:bodyPr>
          <a:lstStyle>
            <a:lvl1pPr lvl="0" algn="ctr" rtl="0">
              <a:lnSpc>
                <a:spcPct val="100000"/>
              </a:lnSpc>
              <a:spcBef>
                <a:spcPts val="1700"/>
              </a:spcBef>
              <a:spcAft>
                <a:spcPts val="0"/>
              </a:spcAft>
              <a:buSzPts val="2800"/>
              <a:buNone/>
              <a:defRPr sz="2800"/>
            </a:lvl1pPr>
            <a:lvl2pPr lvl="1" algn="ctr" rtl="0">
              <a:lnSpc>
                <a:spcPct val="100000"/>
              </a:lnSpc>
              <a:spcBef>
                <a:spcPts val="1700"/>
              </a:spcBef>
              <a:spcAft>
                <a:spcPts val="0"/>
              </a:spcAft>
              <a:buSzPts val="2800"/>
              <a:buNone/>
              <a:defRPr sz="2800"/>
            </a:lvl2pPr>
            <a:lvl3pPr lvl="2" algn="ctr" rtl="0">
              <a:lnSpc>
                <a:spcPct val="100000"/>
              </a:lnSpc>
              <a:spcBef>
                <a:spcPts val="1700"/>
              </a:spcBef>
              <a:spcAft>
                <a:spcPts val="0"/>
              </a:spcAft>
              <a:buSzPts val="2800"/>
              <a:buNone/>
              <a:defRPr sz="2800"/>
            </a:lvl3pPr>
            <a:lvl4pPr lvl="3" algn="ctr" rtl="0">
              <a:lnSpc>
                <a:spcPct val="100000"/>
              </a:lnSpc>
              <a:spcBef>
                <a:spcPts val="1700"/>
              </a:spcBef>
              <a:spcAft>
                <a:spcPts val="0"/>
              </a:spcAft>
              <a:buSzPts val="2800"/>
              <a:buNone/>
              <a:defRPr sz="2800"/>
            </a:lvl4pPr>
            <a:lvl5pPr lvl="4" algn="ctr" rtl="0">
              <a:lnSpc>
                <a:spcPct val="100000"/>
              </a:lnSpc>
              <a:spcBef>
                <a:spcPts val="1700"/>
              </a:spcBef>
              <a:spcAft>
                <a:spcPts val="0"/>
              </a:spcAft>
              <a:buSzPts val="2800"/>
              <a:buNone/>
              <a:defRPr sz="2800"/>
            </a:lvl5pPr>
            <a:lvl6pPr lvl="5" algn="ctr" rtl="0">
              <a:lnSpc>
                <a:spcPct val="100000"/>
              </a:lnSpc>
              <a:spcBef>
                <a:spcPts val="1700"/>
              </a:spcBef>
              <a:spcAft>
                <a:spcPts val="0"/>
              </a:spcAft>
              <a:buSzPts val="2800"/>
              <a:buNone/>
              <a:defRPr sz="2800"/>
            </a:lvl6pPr>
            <a:lvl7pPr lvl="6" algn="ctr" rtl="0">
              <a:lnSpc>
                <a:spcPct val="100000"/>
              </a:lnSpc>
              <a:spcBef>
                <a:spcPts val="1700"/>
              </a:spcBef>
              <a:spcAft>
                <a:spcPts val="0"/>
              </a:spcAft>
              <a:buSzPts val="2800"/>
              <a:buNone/>
              <a:defRPr sz="2800"/>
            </a:lvl7pPr>
            <a:lvl8pPr lvl="7" algn="ctr" rtl="0">
              <a:lnSpc>
                <a:spcPct val="100000"/>
              </a:lnSpc>
              <a:spcBef>
                <a:spcPts val="1700"/>
              </a:spcBef>
              <a:spcAft>
                <a:spcPts val="0"/>
              </a:spcAft>
              <a:buSzPts val="2800"/>
              <a:buNone/>
              <a:defRPr sz="2800"/>
            </a:lvl8pPr>
            <a:lvl9pPr lvl="8" algn="ctr" rtl="0">
              <a:lnSpc>
                <a:spcPct val="100000"/>
              </a:lnSpc>
              <a:spcBef>
                <a:spcPts val="1700"/>
              </a:spcBef>
              <a:spcAft>
                <a:spcPts val="0"/>
              </a:spcAft>
              <a:buSzPts val="2800"/>
              <a:buNone/>
              <a:defRPr sz="2800"/>
            </a:lvl9pPr>
          </a:lstStyle>
          <a:p>
            <a:endParaRPr/>
          </a:p>
        </p:txBody>
      </p:sp>
      <p:sp>
        <p:nvSpPr>
          <p:cNvPr id="138" name="Google Shape;138;p35"/>
          <p:cNvSpPr txBox="1">
            <a:spLocks noGrp="1"/>
          </p:cNvSpPr>
          <p:nvPr>
            <p:ph type="sldNum" idx="12"/>
          </p:nvPr>
        </p:nvSpPr>
        <p:spPr>
          <a:xfrm>
            <a:off x="8472458" y="4663217"/>
            <a:ext cx="548700" cy="393600"/>
          </a:xfrm>
          <a:prstGeom prst="rect">
            <a:avLst/>
          </a:prstGeom>
        </p:spPr>
        <p:txBody>
          <a:bodyPr spcFirstLastPara="1" wrap="square" lIns="19050" tIns="19050" rIns="19050" bIns="1905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39"/>
        <p:cNvGrpSpPr/>
        <p:nvPr/>
      </p:nvGrpSpPr>
      <p:grpSpPr>
        <a:xfrm>
          <a:off x="0" y="0"/>
          <a:ext cx="0" cy="0"/>
          <a:chOff x="0" y="0"/>
          <a:chExt cx="0" cy="0"/>
        </a:xfrm>
      </p:grpSpPr>
      <p:sp>
        <p:nvSpPr>
          <p:cNvPr id="140" name="Google Shape;140;p36"/>
          <p:cNvSpPr txBox="1">
            <a:spLocks noGrp="1"/>
          </p:cNvSpPr>
          <p:nvPr>
            <p:ph type="title"/>
          </p:nvPr>
        </p:nvSpPr>
        <p:spPr>
          <a:xfrm>
            <a:off x="311700" y="445025"/>
            <a:ext cx="8520600" cy="572700"/>
          </a:xfrm>
          <a:prstGeom prst="rect">
            <a:avLst/>
          </a:prstGeom>
        </p:spPr>
        <p:txBody>
          <a:bodyPr spcFirstLastPara="1" wrap="square" lIns="19050" tIns="19050" rIns="19050" bIns="1905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1" name="Google Shape;141;p36"/>
          <p:cNvSpPr txBox="1">
            <a:spLocks noGrp="1"/>
          </p:cNvSpPr>
          <p:nvPr>
            <p:ph type="body" idx="1"/>
          </p:nvPr>
        </p:nvSpPr>
        <p:spPr>
          <a:xfrm>
            <a:off x="311700" y="1152475"/>
            <a:ext cx="8520600" cy="3416400"/>
          </a:xfrm>
          <a:prstGeom prst="rect">
            <a:avLst/>
          </a:prstGeom>
        </p:spPr>
        <p:txBody>
          <a:bodyPr spcFirstLastPara="1" wrap="square" lIns="19050" tIns="19050" rIns="19050" bIns="19050" anchor="t" anchorCtr="0">
            <a:noAutofit/>
          </a:bodyPr>
          <a:lstStyle>
            <a:lvl1pPr marL="457200" lvl="0" indent="-368300" rtl="0">
              <a:spcBef>
                <a:spcPts val="1700"/>
              </a:spcBef>
              <a:spcAft>
                <a:spcPts val="0"/>
              </a:spcAft>
              <a:buSzPts val="2200"/>
              <a:buChar char="•"/>
              <a:defRPr/>
            </a:lvl1pPr>
            <a:lvl2pPr marL="914400" lvl="1" indent="-368300" rtl="0">
              <a:spcBef>
                <a:spcPts val="1700"/>
              </a:spcBef>
              <a:spcAft>
                <a:spcPts val="0"/>
              </a:spcAft>
              <a:buSzPts val="2200"/>
              <a:buChar char="•"/>
              <a:defRPr/>
            </a:lvl2pPr>
            <a:lvl3pPr marL="1371600" lvl="2" indent="-368300" rtl="0">
              <a:spcBef>
                <a:spcPts val="1700"/>
              </a:spcBef>
              <a:spcAft>
                <a:spcPts val="0"/>
              </a:spcAft>
              <a:buSzPts val="2200"/>
              <a:buChar char="•"/>
              <a:defRPr/>
            </a:lvl3pPr>
            <a:lvl4pPr marL="1828800" lvl="3" indent="-368300" rtl="0">
              <a:spcBef>
                <a:spcPts val="1700"/>
              </a:spcBef>
              <a:spcAft>
                <a:spcPts val="0"/>
              </a:spcAft>
              <a:buSzPts val="2200"/>
              <a:buChar char="•"/>
              <a:defRPr/>
            </a:lvl4pPr>
            <a:lvl5pPr marL="2286000" lvl="4" indent="-368300" rtl="0">
              <a:spcBef>
                <a:spcPts val="1700"/>
              </a:spcBef>
              <a:spcAft>
                <a:spcPts val="0"/>
              </a:spcAft>
              <a:buSzPts val="2200"/>
              <a:buChar char="•"/>
              <a:defRPr/>
            </a:lvl5pPr>
            <a:lvl6pPr marL="2743200" lvl="5" indent="-368300" rtl="0">
              <a:spcBef>
                <a:spcPts val="1700"/>
              </a:spcBef>
              <a:spcAft>
                <a:spcPts val="0"/>
              </a:spcAft>
              <a:buSzPts val="2200"/>
              <a:buChar char="•"/>
              <a:defRPr/>
            </a:lvl6pPr>
            <a:lvl7pPr marL="3200400" lvl="6" indent="-368300" rtl="0">
              <a:spcBef>
                <a:spcPts val="1700"/>
              </a:spcBef>
              <a:spcAft>
                <a:spcPts val="0"/>
              </a:spcAft>
              <a:buSzPts val="2200"/>
              <a:buChar char="•"/>
              <a:defRPr/>
            </a:lvl7pPr>
            <a:lvl8pPr marL="3657600" lvl="7" indent="-368300" rtl="0">
              <a:spcBef>
                <a:spcPts val="1700"/>
              </a:spcBef>
              <a:spcAft>
                <a:spcPts val="0"/>
              </a:spcAft>
              <a:buSzPts val="2200"/>
              <a:buChar char="•"/>
              <a:defRPr/>
            </a:lvl8pPr>
            <a:lvl9pPr marL="4114800" lvl="8" indent="-368300" rtl="0">
              <a:spcBef>
                <a:spcPts val="1700"/>
              </a:spcBef>
              <a:spcAft>
                <a:spcPts val="0"/>
              </a:spcAft>
              <a:buSzPts val="2200"/>
              <a:buChar char="•"/>
              <a:defRPr/>
            </a:lvl9pPr>
          </a:lstStyle>
          <a:p>
            <a:endParaRPr/>
          </a:p>
        </p:txBody>
      </p:sp>
      <p:sp>
        <p:nvSpPr>
          <p:cNvPr id="142" name="Google Shape;142;p36"/>
          <p:cNvSpPr txBox="1">
            <a:spLocks noGrp="1"/>
          </p:cNvSpPr>
          <p:nvPr>
            <p:ph type="sldNum" idx="12"/>
          </p:nvPr>
        </p:nvSpPr>
        <p:spPr>
          <a:xfrm>
            <a:off x="8472458" y="4663217"/>
            <a:ext cx="548700" cy="393600"/>
          </a:xfrm>
          <a:prstGeom prst="rect">
            <a:avLst/>
          </a:prstGeom>
        </p:spPr>
        <p:txBody>
          <a:bodyPr spcFirstLastPara="1" wrap="square" lIns="19050" tIns="19050" rIns="19050" bIns="1905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452438" y="357188"/>
            <a:ext cx="8239200" cy="537300"/>
          </a:xfrm>
          <a:prstGeom prst="rect">
            <a:avLst/>
          </a:prstGeom>
          <a:noFill/>
          <a:ln>
            <a:noFill/>
          </a:ln>
        </p:spPr>
        <p:txBody>
          <a:bodyPr spcFirstLastPara="1" wrap="square" lIns="19050" tIns="19050" rIns="19050" bIns="19050" anchor="t" anchorCtr="0">
            <a:noAutofit/>
          </a:bodyPr>
          <a:lstStyle>
            <a:lvl1pPr marR="0" lvl="0"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9pPr>
          </a:lstStyle>
          <a:p>
            <a:endParaRPr/>
          </a:p>
        </p:txBody>
      </p:sp>
      <p:sp>
        <p:nvSpPr>
          <p:cNvPr id="58" name="Google Shape;58;p15"/>
          <p:cNvSpPr txBox="1">
            <a:spLocks noGrp="1"/>
          </p:cNvSpPr>
          <p:nvPr>
            <p:ph type="body" idx="1"/>
          </p:nvPr>
        </p:nvSpPr>
        <p:spPr>
          <a:xfrm>
            <a:off x="452438" y="1593189"/>
            <a:ext cx="8239200" cy="3096000"/>
          </a:xfrm>
          <a:prstGeom prst="rect">
            <a:avLst/>
          </a:prstGeom>
          <a:noFill/>
          <a:ln>
            <a:noFill/>
          </a:ln>
        </p:spPr>
        <p:txBody>
          <a:bodyPr spcFirstLastPara="1" wrap="square" lIns="19050" tIns="19050" rIns="19050" bIns="19050" anchor="t" anchorCtr="0">
            <a:noAutofit/>
          </a:bodyPr>
          <a:lstStyle>
            <a:lvl1pPr marL="457200" marR="0" lvl="0"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L="914400" marR="0" lvl="1"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L="1371600" marR="0" lvl="2"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L="1828800" marR="0" lvl="3"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L="2286000" marR="0" lvl="4"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L="2743200" marR="0" lvl="5"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L="3200400" marR="0" lvl="6"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L="3657600" marR="0" lvl="7"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L="4114800" marR="0" lvl="8"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59" name="Google Shape;59;p15"/>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marR="0" lvl="0"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5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youtu.be/GBeU6UZyPj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youtube.com/watch?v=GBeU6UZyPjY&amp;feature=youtu.be&amp;ab_channel=Mission2020" TargetMode="External"/><Relationship Id="rId4" Type="http://schemas.openxmlformats.org/officeDocument/2006/relationships/hyperlink" Target="https://youtu.be/GBeU6UZyPj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a.pbslearningmedia.org/resource/floating-gardens-bangladesh-video/adaptation-video/"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youtu.be/pACJF9Hnhas"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6"/>
        <p:cNvGrpSpPr/>
        <p:nvPr/>
      </p:nvGrpSpPr>
      <p:grpSpPr>
        <a:xfrm>
          <a:off x="0" y="0"/>
          <a:ext cx="0" cy="0"/>
          <a:chOff x="0" y="0"/>
          <a:chExt cx="0" cy="0"/>
        </a:xfrm>
      </p:grpSpPr>
      <p:pic>
        <p:nvPicPr>
          <p:cNvPr id="147" name="Google Shape;147;p37"/>
          <p:cNvPicPr preferRelativeResize="0"/>
          <p:nvPr/>
        </p:nvPicPr>
        <p:blipFill>
          <a:blip r:embed="rId3">
            <a:alphaModFix/>
          </a:blip>
          <a:stretch>
            <a:fillRect/>
          </a:stretch>
        </p:blipFill>
        <p:spPr>
          <a:xfrm>
            <a:off x="152400" y="1971575"/>
            <a:ext cx="8839201" cy="9604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6"/>
        <p:cNvGrpSpPr/>
        <p:nvPr/>
      </p:nvGrpSpPr>
      <p:grpSpPr>
        <a:xfrm>
          <a:off x="0" y="0"/>
          <a:ext cx="0" cy="0"/>
          <a:chOff x="0" y="0"/>
          <a:chExt cx="0" cy="0"/>
        </a:xfrm>
      </p:grpSpPr>
      <p:pic>
        <p:nvPicPr>
          <p:cNvPr id="217" name="Google Shape;217;p45"/>
          <p:cNvPicPr preferRelativeResize="0"/>
          <p:nvPr/>
        </p:nvPicPr>
        <p:blipFill>
          <a:blip r:embed="rId3">
            <a:alphaModFix/>
          </a:blip>
          <a:stretch>
            <a:fillRect/>
          </a:stretch>
        </p:blipFill>
        <p:spPr>
          <a:xfrm>
            <a:off x="-314325" y="-589850"/>
            <a:ext cx="9601199" cy="7200873"/>
          </a:xfrm>
          <a:prstGeom prst="rect">
            <a:avLst/>
          </a:prstGeom>
          <a:noFill/>
          <a:ln>
            <a:noFill/>
          </a:ln>
        </p:spPr>
      </p:pic>
      <p:pic>
        <p:nvPicPr>
          <p:cNvPr id="218" name="Google Shape;218;p45"/>
          <p:cNvPicPr preferRelativeResize="0"/>
          <p:nvPr/>
        </p:nvPicPr>
        <p:blipFill>
          <a:blip r:embed="rId4">
            <a:alphaModFix/>
          </a:blip>
          <a:stretch>
            <a:fillRect/>
          </a:stretch>
        </p:blipFill>
        <p:spPr>
          <a:xfrm>
            <a:off x="2146503" y="3188835"/>
            <a:ext cx="623894" cy="623875"/>
          </a:xfrm>
          <a:prstGeom prst="rect">
            <a:avLst/>
          </a:prstGeom>
          <a:noFill/>
          <a:ln>
            <a:noFill/>
          </a:ln>
          <a:effectLst>
            <a:outerShdw blurRad="57150" dist="19050" dir="5400000" algn="bl" rotWithShape="0">
              <a:srgbClr val="000000">
                <a:alpha val="50000"/>
              </a:srgbClr>
            </a:outerShdw>
          </a:effectLst>
        </p:spPr>
      </p:pic>
      <p:pic>
        <p:nvPicPr>
          <p:cNvPr id="219" name="Google Shape;219;p45"/>
          <p:cNvPicPr preferRelativeResize="0"/>
          <p:nvPr/>
        </p:nvPicPr>
        <p:blipFill>
          <a:blip r:embed="rId5">
            <a:alphaModFix/>
          </a:blip>
          <a:stretch>
            <a:fillRect/>
          </a:stretch>
        </p:blipFill>
        <p:spPr>
          <a:xfrm>
            <a:off x="2890356" y="3190604"/>
            <a:ext cx="623894" cy="620327"/>
          </a:xfrm>
          <a:prstGeom prst="rect">
            <a:avLst/>
          </a:prstGeom>
          <a:noFill/>
          <a:ln>
            <a:noFill/>
          </a:ln>
          <a:effectLst>
            <a:outerShdw blurRad="57150" dist="19050" dir="5400000" algn="bl" rotWithShape="0">
              <a:srgbClr val="000000">
                <a:alpha val="50000"/>
              </a:srgbClr>
            </a:outerShdw>
          </a:effectLst>
        </p:spPr>
      </p:pic>
      <p:sp>
        <p:nvSpPr>
          <p:cNvPr id="220" name="Google Shape;220;p45"/>
          <p:cNvSpPr txBox="1"/>
          <p:nvPr/>
        </p:nvSpPr>
        <p:spPr>
          <a:xfrm>
            <a:off x="609840" y="1502825"/>
            <a:ext cx="3639300" cy="168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300" dirty="0">
                <a:solidFill>
                  <a:srgbClr val="FFFFFF"/>
                </a:solidFill>
                <a:latin typeface="Proxima Nova"/>
                <a:ea typeface="Proxima Nova"/>
                <a:cs typeface="Proxima Nova"/>
                <a:sym typeface="Proxima Nova"/>
              </a:rPr>
              <a:t>Imagining is the First Step: Vision </a:t>
            </a:r>
            <a:r>
              <a:rPr lang="en-US" sz="2300">
                <a:solidFill>
                  <a:srgbClr val="FFFFFF"/>
                </a:solidFill>
                <a:latin typeface="Proxima Nova"/>
                <a:ea typeface="Proxima Nova"/>
                <a:cs typeface="Proxima Nova"/>
                <a:sym typeface="Proxima Nova"/>
              </a:rPr>
              <a:t>Board Exercise</a:t>
            </a:r>
            <a:endParaRPr sz="2300" dirty="0">
              <a:solidFill>
                <a:srgbClr val="FFFFFF"/>
              </a:solidFill>
              <a:latin typeface="Proxima Nova"/>
              <a:ea typeface="Proxima Nova"/>
              <a:cs typeface="Proxima Nova"/>
              <a:sym typeface="Proxima Nova"/>
            </a:endParaRPr>
          </a:p>
        </p:txBody>
      </p:sp>
      <p:pic>
        <p:nvPicPr>
          <p:cNvPr id="221" name="Google Shape;221;p45"/>
          <p:cNvPicPr preferRelativeResize="0"/>
          <p:nvPr/>
        </p:nvPicPr>
        <p:blipFill>
          <a:blip r:embed="rId6">
            <a:alphaModFix/>
          </a:blip>
          <a:stretch>
            <a:fillRect/>
          </a:stretch>
        </p:blipFill>
        <p:spPr>
          <a:xfrm>
            <a:off x="600075" y="4129100"/>
            <a:ext cx="2686052" cy="291850"/>
          </a:xfrm>
          <a:prstGeom prst="rect">
            <a:avLst/>
          </a:prstGeom>
          <a:noFill/>
          <a:ln>
            <a:noFill/>
          </a:ln>
        </p:spPr>
      </p:pic>
      <p:sp>
        <p:nvSpPr>
          <p:cNvPr id="222" name="Google Shape;222;p45"/>
          <p:cNvSpPr txBox="1"/>
          <p:nvPr/>
        </p:nvSpPr>
        <p:spPr>
          <a:xfrm>
            <a:off x="1123116" y="1070925"/>
            <a:ext cx="3087000" cy="841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300" b="1" dirty="0">
                <a:solidFill>
                  <a:srgbClr val="FFFFFF"/>
                </a:solidFill>
                <a:latin typeface="Proxima Nova"/>
                <a:ea typeface="Proxima Nova"/>
                <a:cs typeface="Proxima Nova"/>
                <a:sym typeface="Proxima Nova"/>
              </a:rPr>
              <a:t>C</a:t>
            </a:r>
            <a:r>
              <a:rPr lang="en" sz="2300" b="1" dirty="0" err="1">
                <a:solidFill>
                  <a:srgbClr val="FFFFFF"/>
                </a:solidFill>
                <a:latin typeface="Proxima Nova"/>
                <a:ea typeface="Proxima Nova"/>
                <a:cs typeface="Proxima Nova"/>
                <a:sym typeface="Proxima Nova"/>
              </a:rPr>
              <a:t>hallenge</a:t>
            </a:r>
            <a:r>
              <a:rPr lang="en" sz="2300" b="1" dirty="0">
                <a:solidFill>
                  <a:srgbClr val="FFFFFF"/>
                </a:solidFill>
                <a:latin typeface="Proxima Nova"/>
                <a:ea typeface="Proxima Nova"/>
                <a:cs typeface="Proxima Nova"/>
                <a:sym typeface="Proxima Nova"/>
              </a:rPr>
              <a:t> Prep 1</a:t>
            </a:r>
            <a:endParaRPr sz="2300" b="1" dirty="0">
              <a:solidFill>
                <a:srgbClr val="FFFFFF"/>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6"/>
        <p:cNvGrpSpPr/>
        <p:nvPr/>
      </p:nvGrpSpPr>
      <p:grpSpPr>
        <a:xfrm>
          <a:off x="0" y="0"/>
          <a:ext cx="0" cy="0"/>
          <a:chOff x="0" y="0"/>
          <a:chExt cx="0" cy="0"/>
        </a:xfrm>
      </p:grpSpPr>
      <p:sp>
        <p:nvSpPr>
          <p:cNvPr id="227" name="Google Shape;227;p46"/>
          <p:cNvSpPr txBox="1"/>
          <p:nvPr/>
        </p:nvSpPr>
        <p:spPr>
          <a:xfrm>
            <a:off x="1325300" y="2283500"/>
            <a:ext cx="5258700" cy="7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FFFFFF"/>
                </a:solidFill>
                <a:latin typeface="Proxima Nova"/>
                <a:ea typeface="Proxima Nova"/>
                <a:cs typeface="Proxima Nova"/>
                <a:sym typeface="Proxima Nova"/>
              </a:rPr>
              <a:t>Bonus Slides</a:t>
            </a:r>
            <a:endParaRPr sz="3400">
              <a:solidFill>
                <a:srgbClr val="FFFFFF"/>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7"/>
          <p:cNvPicPr preferRelativeResize="0"/>
          <p:nvPr/>
        </p:nvPicPr>
        <p:blipFill>
          <a:blip r:embed="rId3">
            <a:alphaModFix/>
          </a:blip>
          <a:stretch>
            <a:fillRect/>
          </a:stretch>
        </p:blipFill>
        <p:spPr>
          <a:xfrm>
            <a:off x="-235732" y="-185650"/>
            <a:ext cx="9474808" cy="5329153"/>
          </a:xfrm>
          <a:prstGeom prst="rect">
            <a:avLst/>
          </a:prstGeom>
          <a:noFill/>
          <a:ln>
            <a:noFill/>
          </a:ln>
        </p:spPr>
      </p:pic>
      <p:sp>
        <p:nvSpPr>
          <p:cNvPr id="233" name="Google Shape;233;p47"/>
          <p:cNvSpPr txBox="1"/>
          <p:nvPr/>
        </p:nvSpPr>
        <p:spPr>
          <a:xfrm>
            <a:off x="813100" y="603175"/>
            <a:ext cx="4136100" cy="2121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i="1">
                <a:solidFill>
                  <a:srgbClr val="FFFFFF"/>
                </a:solidFill>
                <a:latin typeface="Proxima Nova"/>
                <a:ea typeface="Proxima Nova"/>
                <a:cs typeface="Proxima Nova"/>
                <a:sym typeface="Proxima Nova"/>
              </a:rPr>
              <a:t>When I listen to the sky</a:t>
            </a:r>
            <a:r>
              <a:rPr lang="en" sz="2300">
                <a:solidFill>
                  <a:srgbClr val="FFFFFF"/>
                </a:solidFill>
                <a:latin typeface="Proxima Nova"/>
                <a:ea typeface="Proxima Nova"/>
                <a:cs typeface="Proxima Nova"/>
                <a:sym typeface="Proxima Nova"/>
              </a:rPr>
              <a:t>… </a:t>
            </a:r>
            <a:endParaRPr sz="2300">
              <a:solidFill>
                <a:srgbClr val="FFFFFF"/>
              </a:solidFill>
              <a:latin typeface="Proxima Nova"/>
              <a:ea typeface="Proxima Nova"/>
              <a:cs typeface="Proxima Nova"/>
              <a:sym typeface="Proxima Nova"/>
            </a:endParaRPr>
          </a:p>
          <a:p>
            <a:pPr marL="457200" lvl="0" indent="0" algn="l" rtl="0">
              <a:lnSpc>
                <a:spcPct val="115000"/>
              </a:lnSpc>
              <a:spcBef>
                <a:spcPts val="0"/>
              </a:spcBef>
              <a:spcAft>
                <a:spcPts val="0"/>
              </a:spcAft>
              <a:buClr>
                <a:schemeClr val="dk1"/>
              </a:buClr>
              <a:buSzPts val="1100"/>
              <a:buFont typeface="Arial"/>
              <a:buNone/>
            </a:pPr>
            <a:r>
              <a:rPr lang="en" sz="1800">
                <a:solidFill>
                  <a:srgbClr val="FFFFFF"/>
                </a:solidFill>
                <a:latin typeface="Proxima Nova"/>
                <a:ea typeface="Proxima Nova"/>
                <a:cs typeface="Proxima Nova"/>
                <a:sym typeface="Proxima Nova"/>
              </a:rPr>
              <a:t>hush</a:t>
            </a:r>
            <a:endParaRPr sz="1800">
              <a:solidFill>
                <a:srgbClr val="FFFFFF"/>
              </a:solidFill>
              <a:latin typeface="Proxima Nova"/>
              <a:ea typeface="Proxima Nova"/>
              <a:cs typeface="Proxima Nova"/>
              <a:sym typeface="Proxima Nova"/>
            </a:endParaRPr>
          </a:p>
          <a:p>
            <a:pPr marL="457200" lvl="0" indent="0" algn="l" rtl="0">
              <a:lnSpc>
                <a:spcPct val="115000"/>
              </a:lnSpc>
              <a:spcBef>
                <a:spcPts val="0"/>
              </a:spcBef>
              <a:spcAft>
                <a:spcPts val="0"/>
              </a:spcAft>
              <a:buClr>
                <a:schemeClr val="dk1"/>
              </a:buClr>
              <a:buSzPts val="1100"/>
              <a:buFont typeface="Arial"/>
              <a:buNone/>
            </a:pPr>
            <a:r>
              <a:rPr lang="en" sz="1800">
                <a:solidFill>
                  <a:srgbClr val="FFFFFF"/>
                </a:solidFill>
                <a:latin typeface="Proxima Nova"/>
                <a:ea typeface="Proxima Nova"/>
                <a:cs typeface="Proxima Nova"/>
                <a:sym typeface="Proxima Nova"/>
              </a:rPr>
              <a:t>motion</a:t>
            </a:r>
            <a:endParaRPr sz="1800">
              <a:solidFill>
                <a:srgbClr val="FFFFFF"/>
              </a:solidFill>
              <a:latin typeface="Proxima Nova"/>
              <a:ea typeface="Proxima Nova"/>
              <a:cs typeface="Proxima Nova"/>
              <a:sym typeface="Proxima Nova"/>
            </a:endParaRPr>
          </a:p>
          <a:p>
            <a:pPr marL="457200" lvl="0" indent="0" algn="l" rtl="0">
              <a:lnSpc>
                <a:spcPct val="115000"/>
              </a:lnSpc>
              <a:spcBef>
                <a:spcPts val="0"/>
              </a:spcBef>
              <a:spcAft>
                <a:spcPts val="0"/>
              </a:spcAft>
              <a:buClr>
                <a:schemeClr val="dk1"/>
              </a:buClr>
              <a:buSzPts val="1100"/>
              <a:buFont typeface="Arial"/>
              <a:buNone/>
            </a:pPr>
            <a:r>
              <a:rPr lang="en" sz="1800">
                <a:solidFill>
                  <a:srgbClr val="FFFFFF"/>
                </a:solidFill>
                <a:latin typeface="Proxima Nova"/>
                <a:ea typeface="Proxima Nova"/>
                <a:cs typeface="Proxima Nova"/>
                <a:sym typeface="Proxima Nova"/>
              </a:rPr>
              <a:t>stories</a:t>
            </a:r>
            <a:endParaRPr sz="1800">
              <a:solidFill>
                <a:srgbClr val="FFFFFF"/>
              </a:solidFill>
              <a:latin typeface="Proxima Nova"/>
              <a:ea typeface="Proxima Nova"/>
              <a:cs typeface="Proxima Nova"/>
              <a:sym typeface="Proxima Nova"/>
            </a:endParaRPr>
          </a:p>
          <a:p>
            <a:pPr marL="457200" lvl="0" indent="0" algn="l" rtl="0">
              <a:lnSpc>
                <a:spcPct val="115000"/>
              </a:lnSpc>
              <a:spcBef>
                <a:spcPts val="0"/>
              </a:spcBef>
              <a:spcAft>
                <a:spcPts val="0"/>
              </a:spcAft>
              <a:buClr>
                <a:schemeClr val="dk1"/>
              </a:buClr>
              <a:buSzPts val="1100"/>
              <a:buFont typeface="Arial"/>
              <a:buNone/>
            </a:pPr>
            <a:r>
              <a:rPr lang="en" sz="1800">
                <a:solidFill>
                  <a:srgbClr val="FFFFFF"/>
                </a:solidFill>
                <a:latin typeface="Proxima Nova"/>
                <a:ea typeface="Proxima Nova"/>
                <a:cs typeface="Proxima Nova"/>
                <a:sym typeface="Proxima Nova"/>
              </a:rPr>
              <a:t>alive</a:t>
            </a:r>
            <a:endParaRPr sz="1800">
              <a:solidFill>
                <a:srgbClr val="FFFFFF"/>
              </a:solidFill>
              <a:latin typeface="Proxima Nova"/>
              <a:ea typeface="Proxima Nova"/>
              <a:cs typeface="Proxima Nova"/>
              <a:sym typeface="Proxima Nova"/>
            </a:endParaRPr>
          </a:p>
          <a:p>
            <a:pPr marL="457200" lvl="0" indent="0" algn="l" rtl="0">
              <a:lnSpc>
                <a:spcPct val="115000"/>
              </a:lnSpc>
              <a:spcBef>
                <a:spcPts val="0"/>
              </a:spcBef>
              <a:spcAft>
                <a:spcPts val="0"/>
              </a:spcAft>
              <a:buClr>
                <a:schemeClr val="dk1"/>
              </a:buClr>
              <a:buSzPts val="1100"/>
              <a:buFont typeface="Arial"/>
              <a:buNone/>
            </a:pPr>
            <a:r>
              <a:rPr lang="en" sz="1800">
                <a:solidFill>
                  <a:srgbClr val="FFFFFF"/>
                </a:solidFill>
                <a:latin typeface="Proxima Nova"/>
                <a:ea typeface="Proxima Nova"/>
                <a:cs typeface="Proxima Nova"/>
                <a:sym typeface="Proxima Nova"/>
              </a:rPr>
              <a:t>(color)</a:t>
            </a:r>
            <a:endParaRPr sz="180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23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7"/>
        <p:cNvGrpSpPr/>
        <p:nvPr/>
      </p:nvGrpSpPr>
      <p:grpSpPr>
        <a:xfrm>
          <a:off x="0" y="0"/>
          <a:ext cx="0" cy="0"/>
          <a:chOff x="0" y="0"/>
          <a:chExt cx="0" cy="0"/>
        </a:xfrm>
      </p:grpSpPr>
      <p:pic>
        <p:nvPicPr>
          <p:cNvPr id="238" name="Google Shape;238;p48"/>
          <p:cNvPicPr preferRelativeResize="0"/>
          <p:nvPr/>
        </p:nvPicPr>
        <p:blipFill>
          <a:blip r:embed="rId3">
            <a:alphaModFix/>
          </a:blip>
          <a:stretch>
            <a:fillRect/>
          </a:stretch>
        </p:blipFill>
        <p:spPr>
          <a:xfrm>
            <a:off x="-1362" y="1"/>
            <a:ext cx="9146736" cy="6097824"/>
          </a:xfrm>
          <a:prstGeom prst="rect">
            <a:avLst/>
          </a:prstGeom>
          <a:noFill/>
          <a:ln>
            <a:noFill/>
          </a:ln>
        </p:spPr>
      </p:pic>
      <p:sp>
        <p:nvSpPr>
          <p:cNvPr id="239" name="Google Shape;239;p48"/>
          <p:cNvSpPr txBox="1"/>
          <p:nvPr/>
        </p:nvSpPr>
        <p:spPr>
          <a:xfrm>
            <a:off x="510800" y="297925"/>
            <a:ext cx="6545700" cy="8775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900" b="1">
                <a:solidFill>
                  <a:srgbClr val="0C343D"/>
                </a:solidFill>
                <a:latin typeface="Proxima Nova"/>
                <a:ea typeface="Proxima Nova"/>
                <a:cs typeface="Proxima Nova"/>
                <a:sym typeface="Proxima Nova"/>
              </a:rPr>
              <a:t>Those who dwell among the beauties and mysteries </a:t>
            </a:r>
            <a:endParaRPr sz="1900" b="1">
              <a:solidFill>
                <a:srgbClr val="0C343D"/>
              </a:solidFill>
              <a:latin typeface="Proxima Nova"/>
              <a:ea typeface="Proxima Nova"/>
              <a:cs typeface="Proxima Nova"/>
              <a:sym typeface="Proxima Nova"/>
            </a:endParaRPr>
          </a:p>
          <a:p>
            <a:pPr marL="0" lvl="0" indent="0" algn="r" rtl="0">
              <a:lnSpc>
                <a:spcPct val="115000"/>
              </a:lnSpc>
              <a:spcBef>
                <a:spcPts val="0"/>
              </a:spcBef>
              <a:spcAft>
                <a:spcPts val="0"/>
              </a:spcAft>
              <a:buNone/>
            </a:pPr>
            <a:r>
              <a:rPr lang="en" sz="1900" b="1">
                <a:solidFill>
                  <a:srgbClr val="0C343D"/>
                </a:solidFill>
                <a:latin typeface="Proxima Nova"/>
                <a:ea typeface="Proxima Nova"/>
                <a:cs typeface="Proxima Nova"/>
                <a:sym typeface="Proxima Nova"/>
              </a:rPr>
              <a:t>of the earth are never alone or weary of life.</a:t>
            </a:r>
            <a:endParaRPr sz="1900" b="1">
              <a:solidFill>
                <a:srgbClr val="0C343D"/>
              </a:solidFill>
              <a:latin typeface="Proxima Nova"/>
              <a:ea typeface="Proxima Nova"/>
              <a:cs typeface="Proxima Nova"/>
              <a:sym typeface="Proxima Nova"/>
            </a:endParaRPr>
          </a:p>
        </p:txBody>
      </p:sp>
      <p:sp>
        <p:nvSpPr>
          <p:cNvPr id="240" name="Google Shape;240;p48"/>
          <p:cNvSpPr txBox="1"/>
          <p:nvPr/>
        </p:nvSpPr>
        <p:spPr>
          <a:xfrm>
            <a:off x="4644525" y="1040475"/>
            <a:ext cx="18657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74E13"/>
                </a:solidFill>
                <a:latin typeface="Proxima Nova"/>
                <a:ea typeface="Proxima Nova"/>
                <a:cs typeface="Proxima Nova"/>
                <a:sym typeface="Proxima Nova"/>
              </a:rPr>
              <a:t>– Rachel Carson</a:t>
            </a:r>
            <a:endParaRPr sz="700">
              <a:solidFill>
                <a:srgbClr val="274E1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1"/>
        <p:cNvGrpSpPr/>
        <p:nvPr/>
      </p:nvGrpSpPr>
      <p:grpSpPr>
        <a:xfrm>
          <a:off x="0" y="0"/>
          <a:ext cx="0" cy="0"/>
          <a:chOff x="0" y="0"/>
          <a:chExt cx="0" cy="0"/>
        </a:xfrm>
      </p:grpSpPr>
      <p:sp>
        <p:nvSpPr>
          <p:cNvPr id="152" name="Google Shape;152;p38"/>
          <p:cNvSpPr txBox="1"/>
          <p:nvPr/>
        </p:nvSpPr>
        <p:spPr>
          <a:xfrm>
            <a:off x="1313550" y="2675625"/>
            <a:ext cx="6516900" cy="149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b="1">
                <a:solidFill>
                  <a:srgbClr val="FFFFFF"/>
                </a:solidFill>
                <a:latin typeface="Proxima Nova"/>
                <a:ea typeface="Proxima Nova"/>
                <a:cs typeface="Proxima Nova"/>
                <a:sym typeface="Proxima Nova"/>
              </a:rPr>
              <a:t>Wisdom </a:t>
            </a:r>
            <a:r>
              <a:rPr lang="en" sz="3600">
                <a:solidFill>
                  <a:srgbClr val="CCCCCC"/>
                </a:solidFill>
                <a:latin typeface="Proxima Nova"/>
                <a:ea typeface="Proxima Nova"/>
                <a:cs typeface="Proxima Nova"/>
                <a:sym typeface="Proxima Nova"/>
              </a:rPr>
              <a:t>and </a:t>
            </a:r>
            <a:r>
              <a:rPr lang="en" sz="3600" b="1">
                <a:solidFill>
                  <a:srgbClr val="FFFFFF"/>
                </a:solidFill>
                <a:latin typeface="Proxima Nova"/>
                <a:ea typeface="Proxima Nova"/>
                <a:cs typeface="Proxima Nova"/>
                <a:sym typeface="Proxima Nova"/>
              </a:rPr>
              <a:t>Wonder</a:t>
            </a:r>
            <a:endParaRPr sz="3600" b="1">
              <a:solidFill>
                <a:srgbClr val="FFFFFF"/>
              </a:solidFill>
              <a:latin typeface="Proxima Nova"/>
              <a:ea typeface="Proxima Nova"/>
              <a:cs typeface="Proxima Nova"/>
              <a:sym typeface="Proxima Nova"/>
            </a:endParaRPr>
          </a:p>
        </p:txBody>
      </p:sp>
      <p:sp>
        <p:nvSpPr>
          <p:cNvPr id="153" name="Google Shape;153;p38"/>
          <p:cNvSpPr txBox="1"/>
          <p:nvPr/>
        </p:nvSpPr>
        <p:spPr>
          <a:xfrm>
            <a:off x="3110250" y="1459025"/>
            <a:ext cx="2923500" cy="77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500">
                <a:solidFill>
                  <a:srgbClr val="FFFFFF"/>
                </a:solidFill>
                <a:latin typeface="Proxima Nova"/>
                <a:ea typeface="Proxima Nova"/>
                <a:cs typeface="Proxima Nova"/>
                <a:sym typeface="Proxima Nova"/>
              </a:rPr>
              <a:t>ch.1</a:t>
            </a:r>
            <a:endParaRPr sz="2500">
              <a:solidFill>
                <a:srgbClr val="FFFFFF"/>
              </a:solidFill>
              <a:latin typeface="Proxima Nova"/>
              <a:ea typeface="Proxima Nova"/>
              <a:cs typeface="Proxima Nova"/>
              <a:sym typeface="Proxima Nova"/>
            </a:endParaRPr>
          </a:p>
        </p:txBody>
      </p:sp>
      <p:sp>
        <p:nvSpPr>
          <p:cNvPr id="154" name="Google Shape;154;p38"/>
          <p:cNvSpPr txBox="1"/>
          <p:nvPr/>
        </p:nvSpPr>
        <p:spPr>
          <a:xfrm>
            <a:off x="2204700" y="3209025"/>
            <a:ext cx="4734600" cy="76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a:solidFill>
                  <a:srgbClr val="666666"/>
                </a:solidFill>
                <a:latin typeface="Proxima Nova"/>
                <a:ea typeface="Proxima Nova"/>
                <a:cs typeface="Proxima Nova"/>
                <a:sym typeface="Proxima Nova"/>
              </a:rPr>
              <a:t>a foundation for justice</a:t>
            </a:r>
            <a:endParaRPr sz="2600" b="1">
              <a:solidFill>
                <a:srgbClr val="666666"/>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58"/>
        <p:cNvGrpSpPr/>
        <p:nvPr/>
      </p:nvGrpSpPr>
      <p:grpSpPr>
        <a:xfrm>
          <a:off x="0" y="0"/>
          <a:ext cx="0" cy="0"/>
          <a:chOff x="0" y="0"/>
          <a:chExt cx="0" cy="0"/>
        </a:xfrm>
      </p:grpSpPr>
      <p:pic>
        <p:nvPicPr>
          <p:cNvPr id="159" name="Google Shape;159;p39" descr="IMG_3173.jpeg"/>
          <p:cNvPicPr preferRelativeResize="0"/>
          <p:nvPr/>
        </p:nvPicPr>
        <p:blipFill rotWithShape="1">
          <a:blip r:embed="rId3">
            <a:alphaModFix/>
          </a:blip>
          <a:srcRect/>
          <a:stretch/>
        </p:blipFill>
        <p:spPr>
          <a:xfrm>
            <a:off x="182165" y="1077615"/>
            <a:ext cx="8779671" cy="29882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3"/>
        <p:cNvGrpSpPr/>
        <p:nvPr/>
      </p:nvGrpSpPr>
      <p:grpSpPr>
        <a:xfrm>
          <a:off x="0" y="0"/>
          <a:ext cx="0" cy="0"/>
          <a:chOff x="0" y="0"/>
          <a:chExt cx="0" cy="0"/>
        </a:xfrm>
      </p:grpSpPr>
      <p:pic>
        <p:nvPicPr>
          <p:cNvPr id="164" name="Google Shape;164;p40" descr="pexels-trace-hudson-2801818.jpg"/>
          <p:cNvPicPr preferRelativeResize="0"/>
          <p:nvPr/>
        </p:nvPicPr>
        <p:blipFill rotWithShape="1">
          <a:blip r:embed="rId3">
            <a:alphaModFix amt="29000"/>
          </a:blip>
          <a:srcRect/>
          <a:stretch/>
        </p:blipFill>
        <p:spPr>
          <a:xfrm>
            <a:off x="-77967" y="-1564570"/>
            <a:ext cx="9299937" cy="11624922"/>
          </a:xfrm>
          <a:prstGeom prst="rect">
            <a:avLst/>
          </a:prstGeom>
          <a:noFill/>
          <a:ln>
            <a:noFill/>
          </a:ln>
        </p:spPr>
      </p:pic>
      <p:sp>
        <p:nvSpPr>
          <p:cNvPr id="165" name="Google Shape;165;p40"/>
          <p:cNvSpPr txBox="1"/>
          <p:nvPr/>
        </p:nvSpPr>
        <p:spPr>
          <a:xfrm>
            <a:off x="1179975" y="1144125"/>
            <a:ext cx="6884700" cy="24159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FFFFFF"/>
              </a:buClr>
              <a:buSzPts val="1400"/>
              <a:buFont typeface="Gill Sans"/>
              <a:buNone/>
            </a:pPr>
            <a:r>
              <a:rPr lang="en" sz="1600" b="1">
                <a:solidFill>
                  <a:srgbClr val="FFFFFF"/>
                </a:solidFill>
                <a:latin typeface="Proxima Nova"/>
                <a:ea typeface="Proxima Nova"/>
                <a:cs typeface="Proxima Nova"/>
                <a:sym typeface="Proxima Nova"/>
              </a:rPr>
              <a:t>THE REDFORD STORIES PROJECT</a:t>
            </a:r>
            <a:r>
              <a:rPr lang="en" sz="1600" i="0" u="none" strike="noStrike" cap="none">
                <a:solidFill>
                  <a:srgbClr val="FFFFFF"/>
                </a:solidFill>
                <a:latin typeface="Proxima Nova"/>
                <a:ea typeface="Proxima Nova"/>
                <a:cs typeface="Proxima Nova"/>
                <a:sym typeface="Proxima Nova"/>
              </a:rPr>
              <a:t> invites young people to join a journey of learning that </a:t>
            </a:r>
            <a:r>
              <a:rPr lang="en" sz="1600" b="1" i="0" u="none" strike="noStrike" cap="none">
                <a:solidFill>
                  <a:srgbClr val="FFFFFF"/>
                </a:solidFill>
                <a:latin typeface="Proxima Nova"/>
                <a:ea typeface="Proxima Nova"/>
                <a:cs typeface="Proxima Nova"/>
                <a:sym typeface="Proxima Nova"/>
              </a:rPr>
              <a:t>puts them in the director’s seat</a:t>
            </a:r>
            <a:r>
              <a:rPr lang="en" sz="1600" i="0" u="none" strike="noStrike" cap="none">
                <a:solidFill>
                  <a:srgbClr val="FFFFFF"/>
                </a:solidFill>
                <a:latin typeface="Proxima Nova"/>
                <a:ea typeface="Proxima Nova"/>
                <a:cs typeface="Proxima Nova"/>
                <a:sym typeface="Proxima Nova"/>
              </a:rPr>
              <a:t> to discover and articulate their own wisdom as authors of humanity’s collective narrative and activate the power of storytelling to impact </a:t>
            </a:r>
            <a:r>
              <a:rPr lang="en" sz="1600" b="1" i="0" u="none" strike="noStrike" cap="none">
                <a:solidFill>
                  <a:srgbClr val="FFFFFF"/>
                </a:solidFill>
                <a:latin typeface="Proxima Nova"/>
                <a:ea typeface="Proxima Nova"/>
                <a:cs typeface="Proxima Nova"/>
                <a:sym typeface="Proxima Nova"/>
              </a:rPr>
              <a:t>environmental justice</a:t>
            </a:r>
            <a:r>
              <a:rPr lang="en" sz="1600" b="1">
                <a:solidFill>
                  <a:srgbClr val="FFFFFF"/>
                </a:solidFill>
                <a:latin typeface="Proxima Nova"/>
                <a:ea typeface="Proxima Nova"/>
                <a:cs typeface="Proxima Nova"/>
                <a:sym typeface="Proxima Nova"/>
              </a:rPr>
              <a:t> and regeneration.</a:t>
            </a:r>
            <a:r>
              <a:rPr lang="en" sz="1600" i="0" u="none" strike="noStrike" cap="none">
                <a:solidFill>
                  <a:srgbClr val="FFFFFF"/>
                </a:solidFill>
                <a:latin typeface="Proxima Nova"/>
                <a:ea typeface="Proxima Nova"/>
                <a:cs typeface="Proxima Nova"/>
                <a:sym typeface="Proxima Nova"/>
              </a:rPr>
              <a:t> </a:t>
            </a:r>
            <a:endParaRPr sz="1600" i="0" u="none" strike="noStrike" cap="none">
              <a:solidFill>
                <a:srgbClr val="FFFFFF"/>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FFFFFF"/>
              </a:buClr>
              <a:buSzPts val="1400"/>
              <a:buFont typeface="Gill Sans"/>
              <a:buNone/>
            </a:pPr>
            <a:endParaRPr sz="1600">
              <a:solidFill>
                <a:srgbClr val="FFFFFF"/>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FFFFFF"/>
              </a:buClr>
              <a:buSzPts val="1400"/>
              <a:buFont typeface="Gill Sans"/>
              <a:buNone/>
            </a:pPr>
            <a:r>
              <a:rPr lang="en" sz="1600">
                <a:solidFill>
                  <a:schemeClr val="lt1"/>
                </a:solidFill>
                <a:latin typeface="Proxima Nova"/>
                <a:ea typeface="Proxima Nova"/>
                <a:cs typeface="Proxima Nova"/>
                <a:sym typeface="Proxima Nova"/>
              </a:rPr>
              <a:t>This project seeks to amplify new visions and voices for a just, inclusive, hopeful, and healthy world, today and in the future, </a:t>
            </a:r>
            <a:r>
              <a:rPr lang="en" sz="1600" i="0" u="none" strike="noStrike" cap="none">
                <a:solidFill>
                  <a:srgbClr val="FFFFFF"/>
                </a:solidFill>
                <a:latin typeface="Proxima Nova"/>
                <a:ea typeface="Proxima Nova"/>
                <a:cs typeface="Proxima Nova"/>
                <a:sym typeface="Proxima Nova"/>
              </a:rPr>
              <a:t>including through the creation of 90-second films to be showcased in April on Earth Day.</a:t>
            </a:r>
            <a:endParaRPr sz="1600">
              <a:latin typeface="Proxima Nova"/>
              <a:ea typeface="Proxima Nova"/>
              <a:cs typeface="Proxima Nova"/>
              <a:sym typeface="Proxima Nova"/>
            </a:endParaRPr>
          </a:p>
        </p:txBody>
      </p:sp>
      <p:pic>
        <p:nvPicPr>
          <p:cNvPr id="166" name="Google Shape;166;p40" descr="JKq2DhfxemDI7_Ym-IFDfrcffU743-1qC5kxxRqec3IgR1BA8CFZlXbN2ZZr1fTP9Bbxi3zQ8eUoJqahBtbxkg9CsrjY6ZYvHlkEoHtgG-poYYLLofIxGFwRoGu3ovBF90mBwnkKAkk.png"/>
          <p:cNvPicPr preferRelativeResize="0"/>
          <p:nvPr/>
        </p:nvPicPr>
        <p:blipFill rotWithShape="1">
          <a:blip r:embed="rId4">
            <a:alphaModFix/>
          </a:blip>
          <a:srcRect/>
          <a:stretch/>
        </p:blipFill>
        <p:spPr>
          <a:xfrm>
            <a:off x="6432335" y="4251234"/>
            <a:ext cx="574335" cy="574335"/>
          </a:xfrm>
          <a:prstGeom prst="rect">
            <a:avLst/>
          </a:prstGeom>
          <a:noFill/>
          <a:ln>
            <a:noFill/>
          </a:ln>
          <a:effectLst>
            <a:outerShdw blurRad="63500" dist="25400" dir="5400000" rotWithShape="0">
              <a:srgbClr val="000000">
                <a:alpha val="49800"/>
              </a:srgbClr>
            </a:outerShdw>
          </a:effectLst>
        </p:spPr>
      </p:pic>
      <p:pic>
        <p:nvPicPr>
          <p:cNvPr id="167" name="Google Shape;167;p40" descr="-cvelSof3gL1yQ35mzz_xJ-iao3x_IAb77_y7LUcb6i3cZx7rKqxF5du8-DixkZ2Zo0Wc5aROgUwHHqMkkf7x2HlFlt_N6LoylUMy46Nz8viiwszcJeX3JZ8g2Z0ASsJpZwGCRVvpAQ.png"/>
          <p:cNvPicPr preferRelativeResize="0"/>
          <p:nvPr/>
        </p:nvPicPr>
        <p:blipFill rotWithShape="1">
          <a:blip r:embed="rId5">
            <a:alphaModFix/>
          </a:blip>
          <a:srcRect/>
          <a:stretch/>
        </p:blipFill>
        <p:spPr>
          <a:xfrm>
            <a:off x="7123584" y="4252866"/>
            <a:ext cx="574335" cy="571072"/>
          </a:xfrm>
          <a:prstGeom prst="rect">
            <a:avLst/>
          </a:prstGeom>
          <a:noFill/>
          <a:ln>
            <a:noFill/>
          </a:ln>
          <a:effectLst>
            <a:outerShdw blurRad="63500" dist="25400" dir="5400000" rotWithShape="0">
              <a:srgbClr val="000000">
                <a:alpha val="49800"/>
              </a:srgbClr>
            </a:outerShdw>
          </a:effectLst>
        </p:spPr>
      </p:pic>
      <p:pic>
        <p:nvPicPr>
          <p:cNvPr id="168" name="Google Shape;168;p40" descr="JtDsg4uTe3kJm8SuE_Z826E0ellBJ9gx9FWrc0gPDeE4y9ko6UrfuYetlf6z9CxOZLTHQIUEIaGOHxTdgqMvw_TlWyK3mrWfnOlWkOpC5xBJXn90XItaNC9PlmGBCOZPgvXMt6o_3CM.png"/>
          <p:cNvPicPr preferRelativeResize="0"/>
          <p:nvPr/>
        </p:nvPicPr>
        <p:blipFill rotWithShape="1">
          <a:blip r:embed="rId6">
            <a:alphaModFix/>
          </a:blip>
          <a:srcRect/>
          <a:stretch/>
        </p:blipFill>
        <p:spPr>
          <a:xfrm>
            <a:off x="3577592" y="3959374"/>
            <a:ext cx="2084064" cy="226642"/>
          </a:xfrm>
          <a:prstGeom prst="rect">
            <a:avLst/>
          </a:prstGeom>
          <a:noFill/>
          <a:ln>
            <a:noFill/>
          </a:ln>
          <a:effectLst>
            <a:outerShdw blurRad="63500" dist="25400" dir="5400000" rotWithShape="0">
              <a:srgbClr val="000000">
                <a:alpha val="49800"/>
              </a:srgbClr>
            </a:outerShdw>
          </a:effectLst>
        </p:spPr>
      </p:pic>
      <p:grpSp>
        <p:nvGrpSpPr>
          <p:cNvPr id="169" name="Google Shape;169;p40"/>
          <p:cNvGrpSpPr/>
          <p:nvPr/>
        </p:nvGrpSpPr>
        <p:grpSpPr>
          <a:xfrm>
            <a:off x="4334135" y="4300538"/>
            <a:ext cx="475763" cy="475763"/>
            <a:chOff x="0" y="0"/>
            <a:chExt cx="1268700" cy="1268700"/>
          </a:xfrm>
        </p:grpSpPr>
        <p:sp>
          <p:nvSpPr>
            <p:cNvPr id="170" name="Google Shape;170;p40"/>
            <p:cNvSpPr/>
            <p:nvPr/>
          </p:nvSpPr>
          <p:spPr>
            <a:xfrm>
              <a:off x="0" y="0"/>
              <a:ext cx="1268700" cy="1268700"/>
            </a:xfrm>
            <a:prstGeom prst="ellipse">
              <a:avLst/>
            </a:prstGeom>
            <a:noFill/>
            <a:ln w="63500" cap="flat" cmpd="sng">
              <a:solidFill>
                <a:srgbClr val="FFFFFF"/>
              </a:solidFill>
              <a:prstDash val="solid"/>
              <a:miter lim="400000"/>
              <a:headEnd type="none" w="sm" len="sm"/>
              <a:tailEnd type="none" w="sm" len="sm"/>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1200"/>
                <a:buFont typeface="Helvetica Neue"/>
                <a:buNone/>
              </a:pPr>
              <a:endParaRPr sz="1200" b="0" i="0" u="none" strike="noStrike" cap="none">
                <a:solidFill>
                  <a:srgbClr val="000000"/>
                </a:solidFill>
                <a:latin typeface="Helvetica Neue"/>
                <a:ea typeface="Helvetica Neue"/>
                <a:cs typeface="Helvetica Neue"/>
                <a:sym typeface="Helvetica Neue"/>
              </a:endParaRPr>
            </a:p>
          </p:txBody>
        </p:sp>
        <p:sp>
          <p:nvSpPr>
            <p:cNvPr id="171" name="Google Shape;171;p40"/>
            <p:cNvSpPr/>
            <p:nvPr/>
          </p:nvSpPr>
          <p:spPr>
            <a:xfrm>
              <a:off x="190460" y="190460"/>
              <a:ext cx="887700" cy="887700"/>
            </a:xfrm>
            <a:prstGeom prst="ellipse">
              <a:avLst/>
            </a:prstGeom>
            <a:solidFill>
              <a:srgbClr val="B21600"/>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1200"/>
                <a:buFont typeface="Helvetica Neue"/>
                <a:buNone/>
              </a:pPr>
              <a:endParaRPr sz="1200" b="0" i="0" u="none" strike="noStrike" cap="none">
                <a:solidFill>
                  <a:srgbClr val="000000"/>
                </a:solidFill>
                <a:latin typeface="Helvetica Neue"/>
                <a:ea typeface="Helvetica Neue"/>
                <a:cs typeface="Helvetica Neue"/>
                <a:sym typeface="Helvetica Neu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2"/>
        <p:cNvGrpSpPr/>
        <p:nvPr/>
      </p:nvGrpSpPr>
      <p:grpSpPr>
        <a:xfrm>
          <a:off x="0" y="0"/>
          <a:ext cx="0" cy="0"/>
          <a:chOff x="0" y="0"/>
          <a:chExt cx="0" cy="0"/>
        </a:xfrm>
      </p:grpSpPr>
      <p:pic>
        <p:nvPicPr>
          <p:cNvPr id="183" name="Google Shape;183;p42"/>
          <p:cNvPicPr preferRelativeResize="0"/>
          <p:nvPr/>
        </p:nvPicPr>
        <p:blipFill>
          <a:blip r:embed="rId3">
            <a:alphaModFix/>
          </a:blip>
          <a:stretch>
            <a:fillRect/>
          </a:stretch>
        </p:blipFill>
        <p:spPr>
          <a:xfrm rot="-5400000">
            <a:off x="745852" y="-1731850"/>
            <a:ext cx="6966748" cy="10430453"/>
          </a:xfrm>
          <a:prstGeom prst="rect">
            <a:avLst/>
          </a:prstGeom>
          <a:noFill/>
          <a:ln>
            <a:noFill/>
          </a:ln>
        </p:spPr>
      </p:pic>
      <p:sp>
        <p:nvSpPr>
          <p:cNvPr id="184" name="Google Shape;184;p42"/>
          <p:cNvSpPr txBox="1"/>
          <p:nvPr/>
        </p:nvSpPr>
        <p:spPr>
          <a:xfrm>
            <a:off x="5972700" y="694953"/>
            <a:ext cx="3095100" cy="1876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rgbClr val="FFFFFF"/>
                </a:solidFill>
                <a:latin typeface="Proxima Nova"/>
                <a:ea typeface="Proxima Nova"/>
                <a:cs typeface="Proxima Nova"/>
                <a:sym typeface="Proxima Nova"/>
              </a:rPr>
              <a:t>“We must meet </a:t>
            </a:r>
            <a:endParaRPr sz="1800">
              <a:solidFill>
                <a:srgbClr val="FFFFFF"/>
              </a:solidFill>
              <a:latin typeface="Proxima Nova"/>
              <a:ea typeface="Proxima Nova"/>
              <a:cs typeface="Proxima Nova"/>
              <a:sym typeface="Proxima Nova"/>
            </a:endParaRPr>
          </a:p>
          <a:p>
            <a:pPr marL="0" lvl="0" indent="0" algn="r" rtl="0">
              <a:spcBef>
                <a:spcPts val="0"/>
              </a:spcBef>
              <a:spcAft>
                <a:spcPts val="0"/>
              </a:spcAft>
              <a:buNone/>
            </a:pPr>
            <a:r>
              <a:rPr lang="en" sz="1800">
                <a:solidFill>
                  <a:srgbClr val="FFFFFF"/>
                </a:solidFill>
                <a:latin typeface="Proxima Nova"/>
                <a:ea typeface="Proxima Nova"/>
                <a:cs typeface="Proxima Nova"/>
                <a:sym typeface="Proxima Nova"/>
              </a:rPr>
              <a:t>the greatest challenge </a:t>
            </a:r>
            <a:endParaRPr sz="1800">
              <a:solidFill>
                <a:srgbClr val="FFFFFF"/>
              </a:solidFill>
              <a:latin typeface="Proxima Nova"/>
              <a:ea typeface="Proxima Nova"/>
              <a:cs typeface="Proxima Nova"/>
              <a:sym typeface="Proxima Nova"/>
            </a:endParaRPr>
          </a:p>
          <a:p>
            <a:pPr marL="0" lvl="0" indent="0" algn="r" rtl="0">
              <a:spcBef>
                <a:spcPts val="0"/>
              </a:spcBef>
              <a:spcAft>
                <a:spcPts val="0"/>
              </a:spcAft>
              <a:buNone/>
            </a:pPr>
            <a:r>
              <a:rPr lang="en" sz="1800">
                <a:solidFill>
                  <a:srgbClr val="FFFFFF"/>
                </a:solidFill>
                <a:latin typeface="Proxima Nova"/>
                <a:ea typeface="Proxima Nova"/>
                <a:cs typeface="Proxima Nova"/>
                <a:sym typeface="Proxima Nova"/>
              </a:rPr>
              <a:t>of our lives with </a:t>
            </a:r>
            <a:endParaRPr sz="1800">
              <a:solidFill>
                <a:srgbClr val="FFFFFF"/>
              </a:solidFill>
              <a:latin typeface="Proxima Nova"/>
              <a:ea typeface="Proxima Nova"/>
              <a:cs typeface="Proxima Nova"/>
              <a:sym typeface="Proxima Nova"/>
            </a:endParaRPr>
          </a:p>
          <a:p>
            <a:pPr marL="0" lvl="0" indent="0" algn="r" rtl="0">
              <a:spcBef>
                <a:spcPts val="0"/>
              </a:spcBef>
              <a:spcAft>
                <a:spcPts val="0"/>
              </a:spcAft>
              <a:buNone/>
            </a:pPr>
            <a:r>
              <a:rPr lang="en" sz="1800" b="1">
                <a:solidFill>
                  <a:srgbClr val="FFFFFF"/>
                </a:solidFill>
                <a:latin typeface="Proxima Nova"/>
                <a:ea typeface="Proxima Nova"/>
                <a:cs typeface="Proxima Nova"/>
                <a:sym typeface="Proxima Nova"/>
              </a:rPr>
              <a:t>stubborn optimism</a:t>
            </a:r>
            <a:r>
              <a:rPr lang="en" sz="1700">
                <a:solidFill>
                  <a:srgbClr val="FFFFFF"/>
                </a:solidFill>
                <a:latin typeface="Proxima Nova"/>
                <a:ea typeface="Proxima Nova"/>
                <a:cs typeface="Proxima Nova"/>
                <a:sym typeface="Proxima Nova"/>
              </a:rPr>
              <a:t>.</a:t>
            </a:r>
            <a:r>
              <a:rPr lang="en" sz="1800">
                <a:solidFill>
                  <a:srgbClr val="FFFFFF"/>
                </a:solidFill>
                <a:latin typeface="Proxima Nova"/>
                <a:ea typeface="Proxima Nova"/>
                <a:cs typeface="Proxima Nova"/>
                <a:sym typeface="Proxima Nova"/>
              </a:rPr>
              <a:t>”</a:t>
            </a:r>
            <a:endParaRPr sz="1800">
              <a:solidFill>
                <a:srgbClr val="FFFFFF"/>
              </a:solidFill>
              <a:latin typeface="Proxima Nova"/>
              <a:ea typeface="Proxima Nova"/>
              <a:cs typeface="Proxima Nova"/>
              <a:sym typeface="Proxima Nova"/>
            </a:endParaRPr>
          </a:p>
          <a:p>
            <a:pPr marL="0" lvl="0" indent="0" algn="r" rtl="0">
              <a:spcBef>
                <a:spcPts val="0"/>
              </a:spcBef>
              <a:spcAft>
                <a:spcPts val="0"/>
              </a:spcAft>
              <a:buNone/>
            </a:pPr>
            <a:endParaRPr>
              <a:solidFill>
                <a:srgbClr val="00FF00"/>
              </a:solidFill>
              <a:latin typeface="Proxima Nova"/>
              <a:ea typeface="Proxima Nova"/>
              <a:cs typeface="Proxima Nova"/>
              <a:sym typeface="Proxima Nova"/>
            </a:endParaRPr>
          </a:p>
          <a:p>
            <a:pPr marL="0" lvl="0" indent="0" algn="r" rtl="0">
              <a:spcBef>
                <a:spcPts val="0"/>
              </a:spcBef>
              <a:spcAft>
                <a:spcPts val="0"/>
              </a:spcAft>
              <a:buNone/>
            </a:pPr>
            <a:endParaRPr b="1">
              <a:solidFill>
                <a:srgbClr val="00FF00"/>
              </a:solidFill>
              <a:latin typeface="Proxima Nova"/>
              <a:ea typeface="Proxima Nova"/>
              <a:cs typeface="Proxima Nova"/>
              <a:sym typeface="Proxima Nova"/>
            </a:endParaRPr>
          </a:p>
        </p:txBody>
      </p:sp>
      <p:sp>
        <p:nvSpPr>
          <p:cNvPr id="185" name="Google Shape;185;p42"/>
          <p:cNvSpPr txBox="1"/>
          <p:nvPr/>
        </p:nvSpPr>
        <p:spPr>
          <a:xfrm>
            <a:off x="6324975" y="400050"/>
            <a:ext cx="3000000" cy="514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FF00"/>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Xiye Bastida reminds us that:</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5"/>
        <p:cNvGrpSpPr/>
        <p:nvPr/>
      </p:nvGrpSpPr>
      <p:grpSpPr>
        <a:xfrm>
          <a:off x="0" y="0"/>
          <a:ext cx="0" cy="0"/>
          <a:chOff x="0" y="0"/>
          <a:chExt cx="0" cy="0"/>
        </a:xfrm>
      </p:grpSpPr>
      <p:pic>
        <p:nvPicPr>
          <p:cNvPr id="176" name="Google Shape;176;p41"/>
          <p:cNvPicPr preferRelativeResize="0"/>
          <p:nvPr/>
        </p:nvPicPr>
        <p:blipFill>
          <a:blip r:embed="rId3">
            <a:alphaModFix/>
          </a:blip>
          <a:stretch>
            <a:fillRect/>
          </a:stretch>
        </p:blipFill>
        <p:spPr>
          <a:xfrm rot="-5400000">
            <a:off x="745852" y="-1731850"/>
            <a:ext cx="6966748" cy="10430453"/>
          </a:xfrm>
          <a:prstGeom prst="rect">
            <a:avLst/>
          </a:prstGeom>
          <a:noFill/>
          <a:ln>
            <a:noFill/>
          </a:ln>
        </p:spPr>
      </p:pic>
      <p:sp>
        <p:nvSpPr>
          <p:cNvPr id="177" name="Google Shape;177;p41"/>
          <p:cNvSpPr txBox="1"/>
          <p:nvPr/>
        </p:nvSpPr>
        <p:spPr>
          <a:xfrm>
            <a:off x="6067800" y="2571750"/>
            <a:ext cx="3000000" cy="514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rgbClr val="00FF00"/>
                </a:solidFill>
              </a:rPr>
              <a:t>Imagine the Future</a:t>
            </a:r>
            <a:endParaRPr i="1">
              <a:solidFill>
                <a:srgbClr val="00FF00"/>
              </a:solidFill>
            </a:endParaRPr>
          </a:p>
          <a:p>
            <a:pPr marL="0" lvl="0" indent="0" algn="ctr" rtl="0">
              <a:spcBef>
                <a:spcPts val="0"/>
              </a:spcBef>
              <a:spcAft>
                <a:spcPts val="0"/>
              </a:spcAft>
              <a:buNone/>
            </a:pPr>
            <a:r>
              <a:rPr lang="en" b="1">
                <a:solidFill>
                  <a:srgbClr val="00FF00"/>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Xiye Bastida</a:t>
            </a:r>
            <a:endParaRPr>
              <a:solidFill>
                <a:srgbClr val="00FF00"/>
              </a:solidFill>
            </a:endParaRPr>
          </a:p>
        </p:txBody>
      </p:sp>
      <p:pic>
        <p:nvPicPr>
          <p:cNvPr id="178" name="Google Shape;178;p41">
            <a:hlinkClick r:id="rId5"/>
          </p:cNvPr>
          <p:cNvPicPr preferRelativeResize="0"/>
          <p:nvPr/>
        </p:nvPicPr>
        <p:blipFill>
          <a:blip r:embed="rId6">
            <a:alphaModFix/>
          </a:blip>
          <a:stretch>
            <a:fillRect/>
          </a:stretch>
        </p:blipFill>
        <p:spPr>
          <a:xfrm>
            <a:off x="6505775" y="3542875"/>
            <a:ext cx="772026" cy="7720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9"/>
        <p:cNvGrpSpPr/>
        <p:nvPr/>
      </p:nvGrpSpPr>
      <p:grpSpPr>
        <a:xfrm>
          <a:off x="0" y="0"/>
          <a:ext cx="0" cy="0"/>
          <a:chOff x="0" y="0"/>
          <a:chExt cx="0" cy="0"/>
        </a:xfrm>
      </p:grpSpPr>
      <p:pic>
        <p:nvPicPr>
          <p:cNvPr id="190" name="Google Shape;190;p43"/>
          <p:cNvPicPr preferRelativeResize="0"/>
          <p:nvPr/>
        </p:nvPicPr>
        <p:blipFill>
          <a:blip r:embed="rId3">
            <a:alphaModFix amt="31000"/>
          </a:blip>
          <a:stretch>
            <a:fillRect/>
          </a:stretch>
        </p:blipFill>
        <p:spPr>
          <a:xfrm rot="-5400000">
            <a:off x="745852" y="-1731850"/>
            <a:ext cx="6966748" cy="10430453"/>
          </a:xfrm>
          <a:prstGeom prst="rect">
            <a:avLst/>
          </a:prstGeom>
          <a:noFill/>
          <a:ln>
            <a:noFill/>
          </a:ln>
        </p:spPr>
      </p:pic>
      <p:sp>
        <p:nvSpPr>
          <p:cNvPr id="191" name="Google Shape;191;p43"/>
          <p:cNvSpPr txBox="1"/>
          <p:nvPr/>
        </p:nvSpPr>
        <p:spPr>
          <a:xfrm>
            <a:off x="1510200" y="1229000"/>
            <a:ext cx="7228500" cy="3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rgbClr val="FFFFFF"/>
                </a:solidFill>
                <a:latin typeface="Proxima Nova"/>
                <a:ea typeface="Proxima Nova"/>
                <a:cs typeface="Proxima Nova"/>
                <a:sym typeface="Proxima Nova"/>
              </a:rPr>
              <a:t>How does </a:t>
            </a:r>
            <a:r>
              <a:rPr lang="en" sz="1500" dirty="0" err="1">
                <a:solidFill>
                  <a:srgbClr val="FFFFFF"/>
                </a:solidFill>
                <a:latin typeface="Proxima Nova"/>
                <a:ea typeface="Proxima Nova"/>
                <a:cs typeface="Proxima Nova"/>
                <a:sym typeface="Proxima Nova"/>
              </a:rPr>
              <a:t>Xiye</a:t>
            </a:r>
            <a:r>
              <a:rPr lang="en" sz="1500" dirty="0">
                <a:solidFill>
                  <a:srgbClr val="FFFFFF"/>
                </a:solidFill>
                <a:latin typeface="Proxima Nova"/>
                <a:ea typeface="Proxima Nova"/>
                <a:cs typeface="Proxima Nova"/>
                <a:sym typeface="Proxima Nova"/>
              </a:rPr>
              <a:t> tell the story she wants to tell in this video?</a:t>
            </a:r>
            <a:endParaRPr sz="1500" dirty="0">
              <a:solidFill>
                <a:srgbClr val="FFFFFF"/>
              </a:solidFill>
              <a:latin typeface="Proxima Nova"/>
              <a:ea typeface="Proxima Nova"/>
              <a:cs typeface="Proxima Nova"/>
              <a:sym typeface="Proxima Nova"/>
            </a:endParaRPr>
          </a:p>
          <a:p>
            <a:pPr marL="914400" lvl="0" indent="-323850" algn="l" rtl="0">
              <a:spcBef>
                <a:spcPts val="0"/>
              </a:spcBef>
              <a:spcAft>
                <a:spcPts val="0"/>
              </a:spcAft>
              <a:buClr>
                <a:srgbClr val="FFFFFF"/>
              </a:buClr>
              <a:buSzPts val="1500"/>
              <a:buFont typeface="Proxima Nova"/>
              <a:buChar char="●"/>
            </a:pPr>
            <a:r>
              <a:rPr lang="en" sz="1500" dirty="0">
                <a:solidFill>
                  <a:srgbClr val="FFFFFF"/>
                </a:solidFill>
                <a:latin typeface="Proxima Nova"/>
                <a:ea typeface="Proxima Nova"/>
                <a:cs typeface="Proxima Nova"/>
                <a:sym typeface="Proxima Nova"/>
              </a:rPr>
              <a:t>How is </a:t>
            </a:r>
            <a:r>
              <a:rPr lang="en" sz="1500" dirty="0" err="1">
                <a:solidFill>
                  <a:srgbClr val="FFFFFF"/>
                </a:solidFill>
                <a:latin typeface="Proxima Nova"/>
                <a:ea typeface="Proxima Nova"/>
                <a:cs typeface="Proxima Nova"/>
                <a:sym typeface="Proxima Nova"/>
              </a:rPr>
              <a:t>Xiye</a:t>
            </a:r>
            <a:r>
              <a:rPr lang="en" sz="1500" dirty="0">
                <a:solidFill>
                  <a:srgbClr val="FFFFFF"/>
                </a:solidFill>
                <a:latin typeface="Proxima Nova"/>
                <a:ea typeface="Proxima Nova"/>
                <a:cs typeface="Proxima Nova"/>
                <a:sym typeface="Proxima Nova"/>
              </a:rPr>
              <a:t> framed in the video?</a:t>
            </a:r>
            <a:endParaRPr sz="1500" dirty="0">
              <a:solidFill>
                <a:srgbClr val="FFFFFF"/>
              </a:solidFill>
              <a:latin typeface="Proxima Nova"/>
              <a:ea typeface="Proxima Nova"/>
              <a:cs typeface="Proxima Nova"/>
              <a:sym typeface="Proxima Nova"/>
            </a:endParaRPr>
          </a:p>
          <a:p>
            <a:pPr marL="914400" lvl="0" indent="-323850" algn="l" rtl="0">
              <a:spcBef>
                <a:spcPts val="0"/>
              </a:spcBef>
              <a:spcAft>
                <a:spcPts val="0"/>
              </a:spcAft>
              <a:buClr>
                <a:srgbClr val="FFFFFF"/>
              </a:buClr>
              <a:buSzPts val="1500"/>
              <a:buFont typeface="Proxima Nova"/>
              <a:buChar char="●"/>
            </a:pPr>
            <a:r>
              <a:rPr lang="en" sz="1500" dirty="0">
                <a:solidFill>
                  <a:srgbClr val="FFFFFF"/>
                </a:solidFill>
                <a:latin typeface="Proxima Nova"/>
                <a:ea typeface="Proxima Nova"/>
                <a:cs typeface="Proxima Nova"/>
                <a:sym typeface="Proxima Nova"/>
              </a:rPr>
              <a:t>What elements does she include that most stand out to you?</a:t>
            </a:r>
            <a:endParaRPr sz="1500" dirty="0">
              <a:solidFill>
                <a:srgbClr val="FFFFFF"/>
              </a:solidFill>
              <a:latin typeface="Proxima Nova"/>
              <a:ea typeface="Proxima Nova"/>
              <a:cs typeface="Proxima Nova"/>
              <a:sym typeface="Proxima Nova"/>
            </a:endParaRPr>
          </a:p>
          <a:p>
            <a:pPr marL="1371600" lvl="0" indent="0" algn="l" rtl="0">
              <a:spcBef>
                <a:spcPts val="0"/>
              </a:spcBef>
              <a:spcAft>
                <a:spcPts val="0"/>
              </a:spcAft>
              <a:buNone/>
            </a:pPr>
            <a:r>
              <a:rPr lang="en" sz="1500" dirty="0">
                <a:solidFill>
                  <a:srgbClr val="FFFFFF"/>
                </a:solidFill>
                <a:latin typeface="Proxima Nova"/>
                <a:ea typeface="Proxima Nova"/>
                <a:cs typeface="Proxima Nova"/>
                <a:sym typeface="Proxima Nova"/>
              </a:rPr>
              <a:t>       (images, her voices, music/sound, moving images?)</a:t>
            </a:r>
            <a:endParaRPr sz="1500" dirty="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500" dirty="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500" dirty="0">
              <a:solidFill>
                <a:srgbClr val="FFFFFF"/>
              </a:solidFill>
              <a:latin typeface="Proxima Nova"/>
              <a:ea typeface="Proxima Nova"/>
              <a:cs typeface="Proxima Nova"/>
              <a:sym typeface="Proxima Nova"/>
            </a:endParaRPr>
          </a:p>
          <a:p>
            <a:pPr marL="0" lvl="0" indent="0" algn="l" rtl="0">
              <a:spcBef>
                <a:spcPts val="0"/>
              </a:spcBef>
              <a:spcAft>
                <a:spcPts val="0"/>
              </a:spcAft>
              <a:buNone/>
            </a:pPr>
            <a:r>
              <a:rPr lang="en" sz="1500" dirty="0">
                <a:solidFill>
                  <a:srgbClr val="FFFFFF"/>
                </a:solidFill>
                <a:latin typeface="Proxima Nova"/>
                <a:ea typeface="Proxima Nova"/>
                <a:cs typeface="Proxima Nova"/>
                <a:sym typeface="Proxima Nova"/>
              </a:rPr>
              <a:t>Do you notice any images that feel similar to things you notice </a:t>
            </a:r>
            <a:endParaRPr sz="1500" dirty="0">
              <a:solidFill>
                <a:srgbClr val="FFFFFF"/>
              </a:solidFill>
              <a:latin typeface="Proxima Nova"/>
              <a:ea typeface="Proxima Nova"/>
              <a:cs typeface="Proxima Nova"/>
              <a:sym typeface="Proxima Nova"/>
            </a:endParaRPr>
          </a:p>
          <a:p>
            <a:pPr marL="1371600" lvl="0" indent="457200" algn="l" rtl="0">
              <a:spcBef>
                <a:spcPts val="0"/>
              </a:spcBef>
              <a:spcAft>
                <a:spcPts val="0"/>
              </a:spcAft>
              <a:buNone/>
            </a:pPr>
            <a:r>
              <a:rPr lang="en" sz="1500" dirty="0">
                <a:solidFill>
                  <a:srgbClr val="FFFFFF"/>
                </a:solidFill>
                <a:latin typeface="Proxima Nova"/>
                <a:ea typeface="Proxima Nova"/>
                <a:cs typeface="Proxima Nova"/>
                <a:sym typeface="Proxima Nova"/>
              </a:rPr>
              <a:t>in your own community?</a:t>
            </a:r>
            <a:endParaRPr sz="1500" dirty="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500" dirty="0">
              <a:solidFill>
                <a:srgbClr val="FFFFFF"/>
              </a:solidFill>
              <a:latin typeface="Proxima Nova"/>
              <a:ea typeface="Proxima Nova"/>
              <a:cs typeface="Proxima Nova"/>
              <a:sym typeface="Proxima Nova"/>
            </a:endParaRPr>
          </a:p>
          <a:p>
            <a:pPr marL="0" lvl="0" indent="0" algn="l" rtl="0">
              <a:spcBef>
                <a:spcPts val="0"/>
              </a:spcBef>
              <a:spcAft>
                <a:spcPts val="0"/>
              </a:spcAft>
              <a:buNone/>
            </a:pPr>
            <a:r>
              <a:rPr lang="en" sz="1500" dirty="0">
                <a:solidFill>
                  <a:srgbClr val="FFFFFF"/>
                </a:solidFill>
                <a:latin typeface="Proxima Nova"/>
                <a:ea typeface="Proxima Nova"/>
                <a:cs typeface="Proxima Nova"/>
                <a:sym typeface="Proxima Nova"/>
              </a:rPr>
              <a:t>Can you notice when the focus is on big ideas, and when it’s on small details?</a:t>
            </a:r>
            <a:endParaRPr sz="1500" dirty="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500" dirty="0">
              <a:solidFill>
                <a:srgbClr val="FFFFFF"/>
              </a:solidFill>
              <a:latin typeface="Proxima Nova"/>
              <a:ea typeface="Proxima Nova"/>
              <a:cs typeface="Proxima Nova"/>
              <a:sym typeface="Proxima Nova"/>
            </a:endParaRPr>
          </a:p>
          <a:p>
            <a:pPr marL="0" lvl="0" indent="0" algn="l" rtl="0">
              <a:spcBef>
                <a:spcPts val="0"/>
              </a:spcBef>
              <a:spcAft>
                <a:spcPts val="0"/>
              </a:spcAft>
              <a:buNone/>
            </a:pPr>
            <a:r>
              <a:rPr lang="en" sz="1500" dirty="0">
                <a:solidFill>
                  <a:srgbClr val="FFFFFF"/>
                </a:solidFill>
                <a:latin typeface="Proxima Nova"/>
                <a:ea typeface="Proxima Nova"/>
                <a:cs typeface="Proxima Nova"/>
                <a:sym typeface="Proxima Nova"/>
              </a:rPr>
              <a:t>What does </a:t>
            </a:r>
            <a:r>
              <a:rPr lang="en" sz="1500" dirty="0" err="1">
                <a:solidFill>
                  <a:srgbClr val="FFFFFF"/>
                </a:solidFill>
                <a:latin typeface="Proxima Nova"/>
                <a:ea typeface="Proxima Nova"/>
                <a:cs typeface="Proxima Nova"/>
                <a:sym typeface="Proxima Nova"/>
              </a:rPr>
              <a:t>Xiye</a:t>
            </a:r>
            <a:r>
              <a:rPr lang="en" sz="1500" dirty="0">
                <a:solidFill>
                  <a:srgbClr val="FFFFFF"/>
                </a:solidFill>
                <a:latin typeface="Proxima Nova"/>
                <a:ea typeface="Proxima Nova"/>
                <a:cs typeface="Proxima Nova"/>
                <a:sym typeface="Proxima Nova"/>
              </a:rPr>
              <a:t> hope people will be inspired to do?</a:t>
            </a:r>
            <a:endParaRPr sz="1500" dirty="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082F-A101-CE4F-9E1D-5B91D2B8B27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09A6E90-01D3-3241-B637-864F7771848E}"/>
              </a:ext>
            </a:extLst>
          </p:cNvPr>
          <p:cNvSpPr>
            <a:spLocks noGrp="1"/>
          </p:cNvSpPr>
          <p:nvPr>
            <p:ph type="body" idx="1"/>
          </p:nvPr>
        </p:nvSpPr>
        <p:spPr/>
        <p:txBody>
          <a:bodyPr/>
          <a:lstStyle/>
          <a:p>
            <a:r>
              <a:rPr lang="en-US" dirty="0">
                <a:hlinkClick r:id="rId3"/>
              </a:rPr>
              <a:t>Adaptation: Floating Gardens of Bangladesh</a:t>
            </a:r>
            <a:endParaRPr lang="en-US" dirty="0"/>
          </a:p>
        </p:txBody>
      </p:sp>
    </p:spTree>
    <p:extLst>
      <p:ext uri="{BB962C8B-B14F-4D97-AF65-F5344CB8AC3E}">
        <p14:creationId xmlns:p14="http://schemas.microsoft.com/office/powerpoint/2010/main" val="141205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5"/>
        <p:cNvGrpSpPr/>
        <p:nvPr/>
      </p:nvGrpSpPr>
      <p:grpSpPr>
        <a:xfrm>
          <a:off x="0" y="0"/>
          <a:ext cx="0" cy="0"/>
          <a:chOff x="0" y="0"/>
          <a:chExt cx="0" cy="0"/>
        </a:xfrm>
      </p:grpSpPr>
      <p:pic>
        <p:nvPicPr>
          <p:cNvPr id="196" name="Google Shape;196;p44" descr="Image"/>
          <p:cNvPicPr preferRelativeResize="0"/>
          <p:nvPr/>
        </p:nvPicPr>
        <p:blipFill rotWithShape="1">
          <a:blip r:embed="rId3">
            <a:alphaModFix/>
          </a:blip>
          <a:srcRect l="1484" t="1484" r="1475" b="1475"/>
          <a:stretch/>
        </p:blipFill>
        <p:spPr>
          <a:xfrm>
            <a:off x="6112275" y="236631"/>
            <a:ext cx="3041290" cy="1955115"/>
          </a:xfrm>
          <a:prstGeom prst="rect">
            <a:avLst/>
          </a:prstGeom>
          <a:noFill/>
          <a:ln>
            <a:noFill/>
          </a:ln>
        </p:spPr>
      </p:pic>
      <p:pic>
        <p:nvPicPr>
          <p:cNvPr id="197" name="Google Shape;197;p44" descr="Image"/>
          <p:cNvPicPr preferRelativeResize="0"/>
          <p:nvPr/>
        </p:nvPicPr>
        <p:blipFill rotWithShape="1">
          <a:blip r:embed="rId4">
            <a:alphaModFix/>
          </a:blip>
          <a:srcRect/>
          <a:stretch/>
        </p:blipFill>
        <p:spPr>
          <a:xfrm>
            <a:off x="3051355" y="236651"/>
            <a:ext cx="3041290" cy="1955115"/>
          </a:xfrm>
          <a:prstGeom prst="rect">
            <a:avLst/>
          </a:prstGeom>
          <a:noFill/>
          <a:ln>
            <a:noFill/>
          </a:ln>
        </p:spPr>
      </p:pic>
      <p:pic>
        <p:nvPicPr>
          <p:cNvPr id="198" name="Google Shape;198;p44" descr="Image"/>
          <p:cNvPicPr preferRelativeResize="0"/>
          <p:nvPr/>
        </p:nvPicPr>
        <p:blipFill rotWithShape="1">
          <a:blip r:embed="rId5">
            <a:alphaModFix/>
          </a:blip>
          <a:srcRect/>
          <a:stretch/>
        </p:blipFill>
        <p:spPr>
          <a:xfrm>
            <a:off x="-9578" y="236651"/>
            <a:ext cx="3041290" cy="1955115"/>
          </a:xfrm>
          <a:prstGeom prst="rect">
            <a:avLst/>
          </a:prstGeom>
          <a:noFill/>
          <a:ln>
            <a:noFill/>
          </a:ln>
        </p:spPr>
      </p:pic>
      <p:sp>
        <p:nvSpPr>
          <p:cNvPr id="199" name="Google Shape;199;p44"/>
          <p:cNvSpPr txBox="1"/>
          <p:nvPr/>
        </p:nvSpPr>
        <p:spPr>
          <a:xfrm>
            <a:off x="1863567" y="1378647"/>
            <a:ext cx="1016400" cy="200100"/>
          </a:xfrm>
          <a:prstGeom prst="rect">
            <a:avLst/>
          </a:prstGeom>
          <a:noFill/>
          <a:ln>
            <a:noFill/>
          </a:ln>
          <a:effectLst>
            <a:outerShdw blurRad="635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FFFFFF"/>
              </a:buClr>
              <a:buSzPts val="1100"/>
              <a:buFont typeface="Proxima Nova"/>
              <a:buNone/>
            </a:pPr>
            <a:r>
              <a:rPr lang="en" sz="1100" b="1" i="1" u="none" strike="noStrike" cap="none">
                <a:solidFill>
                  <a:srgbClr val="FFFFFF"/>
                </a:solidFill>
                <a:latin typeface="Proxima Nova"/>
                <a:ea typeface="Proxima Nova"/>
                <a:cs typeface="Proxima Nova"/>
                <a:sym typeface="Proxima Nova"/>
              </a:rPr>
              <a:t>The Nature Film</a:t>
            </a:r>
            <a:endParaRPr sz="500"/>
          </a:p>
        </p:txBody>
      </p:sp>
      <p:pic>
        <p:nvPicPr>
          <p:cNvPr id="200" name="Google Shape;200;p44" descr="Image"/>
          <p:cNvPicPr preferRelativeResize="0"/>
          <p:nvPr/>
        </p:nvPicPr>
        <p:blipFill rotWithShape="1">
          <a:blip r:embed="rId6">
            <a:alphaModFix/>
          </a:blip>
          <a:srcRect/>
          <a:stretch/>
        </p:blipFill>
        <p:spPr>
          <a:xfrm>
            <a:off x="3051355" y="2212305"/>
            <a:ext cx="3041290" cy="1955115"/>
          </a:xfrm>
          <a:prstGeom prst="rect">
            <a:avLst/>
          </a:prstGeom>
          <a:noFill/>
          <a:ln>
            <a:noFill/>
          </a:ln>
        </p:spPr>
      </p:pic>
      <p:sp>
        <p:nvSpPr>
          <p:cNvPr id="201" name="Google Shape;201;p44"/>
          <p:cNvSpPr txBox="1"/>
          <p:nvPr/>
        </p:nvSpPr>
        <p:spPr>
          <a:xfrm>
            <a:off x="4092027" y="3413539"/>
            <a:ext cx="1738500" cy="195300"/>
          </a:xfrm>
          <a:prstGeom prst="rect">
            <a:avLst/>
          </a:prstGeom>
          <a:noFill/>
          <a:ln>
            <a:noFill/>
          </a:ln>
          <a:effectLst>
            <a:outerShdw blurRad="635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FFFFFF"/>
              </a:buClr>
              <a:buSzPts val="1100"/>
              <a:buFont typeface="Gill Sans"/>
              <a:buNone/>
            </a:pPr>
            <a:r>
              <a:rPr lang="en" sz="1100" b="1" i="1" u="none" strike="noStrike" cap="none">
                <a:solidFill>
                  <a:srgbClr val="FFFFFF"/>
                </a:solidFill>
                <a:latin typeface="Gill Sans"/>
                <a:ea typeface="Gill Sans"/>
                <a:cs typeface="Gill Sans"/>
                <a:sym typeface="Gill Sans"/>
              </a:rPr>
              <a:t>Standing Above the Clouds</a:t>
            </a:r>
            <a:endParaRPr sz="500"/>
          </a:p>
        </p:txBody>
      </p:sp>
      <p:pic>
        <p:nvPicPr>
          <p:cNvPr id="202" name="Google Shape;202;p44" descr="Image"/>
          <p:cNvPicPr preferRelativeResize="0"/>
          <p:nvPr/>
        </p:nvPicPr>
        <p:blipFill rotWithShape="1">
          <a:blip r:embed="rId7">
            <a:alphaModFix/>
          </a:blip>
          <a:srcRect/>
          <a:stretch/>
        </p:blipFill>
        <p:spPr>
          <a:xfrm>
            <a:off x="6112281" y="2212305"/>
            <a:ext cx="3041290" cy="1955115"/>
          </a:xfrm>
          <a:prstGeom prst="rect">
            <a:avLst/>
          </a:prstGeom>
          <a:noFill/>
          <a:ln>
            <a:noFill/>
          </a:ln>
        </p:spPr>
      </p:pic>
      <p:sp>
        <p:nvSpPr>
          <p:cNvPr id="203" name="Google Shape;203;p44"/>
          <p:cNvSpPr txBox="1"/>
          <p:nvPr/>
        </p:nvSpPr>
        <p:spPr>
          <a:xfrm>
            <a:off x="6369901" y="3464119"/>
            <a:ext cx="2526000" cy="195300"/>
          </a:xfrm>
          <a:prstGeom prst="rect">
            <a:avLst/>
          </a:prstGeom>
          <a:noFill/>
          <a:ln>
            <a:noFill/>
          </a:ln>
          <a:effectLst>
            <a:outerShdw blurRad="635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FFFFFF"/>
              </a:buClr>
              <a:buSzPts val="1100"/>
              <a:buFont typeface="Gill Sans"/>
              <a:buNone/>
            </a:pPr>
            <a:r>
              <a:rPr lang="en" sz="1100" b="1" i="1" u="none" strike="noStrike" cap="none">
                <a:solidFill>
                  <a:srgbClr val="FFFFFF"/>
                </a:solidFill>
                <a:latin typeface="Gill Sans"/>
                <a:ea typeface="Gill Sans"/>
                <a:cs typeface="Gill Sans"/>
                <a:sym typeface="Gill Sans"/>
              </a:rPr>
              <a:t>Happening: A Clean Energy Revolution</a:t>
            </a:r>
            <a:endParaRPr sz="500"/>
          </a:p>
        </p:txBody>
      </p:sp>
      <p:pic>
        <p:nvPicPr>
          <p:cNvPr id="204" name="Google Shape;204;p44" descr="Image"/>
          <p:cNvPicPr preferRelativeResize="0"/>
          <p:nvPr/>
        </p:nvPicPr>
        <p:blipFill rotWithShape="1">
          <a:blip r:embed="rId8">
            <a:alphaModFix/>
          </a:blip>
          <a:srcRect/>
          <a:stretch/>
        </p:blipFill>
        <p:spPr>
          <a:xfrm>
            <a:off x="-9578" y="2212265"/>
            <a:ext cx="3041290" cy="1955115"/>
          </a:xfrm>
          <a:prstGeom prst="rect">
            <a:avLst/>
          </a:prstGeom>
          <a:noFill/>
          <a:ln>
            <a:noFill/>
          </a:ln>
        </p:spPr>
      </p:pic>
      <p:sp>
        <p:nvSpPr>
          <p:cNvPr id="205" name="Google Shape;205;p44"/>
          <p:cNvSpPr txBox="1"/>
          <p:nvPr/>
        </p:nvSpPr>
        <p:spPr>
          <a:xfrm>
            <a:off x="1908500" y="3413556"/>
            <a:ext cx="853500" cy="296700"/>
          </a:xfrm>
          <a:prstGeom prst="rect">
            <a:avLst/>
          </a:prstGeom>
          <a:noFill/>
          <a:ln>
            <a:noFill/>
          </a:ln>
          <a:effectLst>
            <a:outerShdw blurRad="635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FFFFFF"/>
              </a:buClr>
              <a:buSzPts val="1100"/>
              <a:buFont typeface="Gill Sans"/>
              <a:buNone/>
            </a:pPr>
            <a:r>
              <a:rPr lang="en" sz="1100" b="1" i="1" u="none" strike="noStrike" cap="none">
                <a:solidFill>
                  <a:srgbClr val="FFFFFF"/>
                </a:solidFill>
                <a:latin typeface="Gill Sans"/>
                <a:ea typeface="Gill Sans"/>
                <a:cs typeface="Gill Sans"/>
                <a:sym typeface="Gill Sans"/>
              </a:rPr>
              <a:t>Youth V. Gov</a:t>
            </a:r>
            <a:endParaRPr sz="500"/>
          </a:p>
        </p:txBody>
      </p:sp>
      <p:sp>
        <p:nvSpPr>
          <p:cNvPr id="206" name="Google Shape;206;p44"/>
          <p:cNvSpPr txBox="1"/>
          <p:nvPr/>
        </p:nvSpPr>
        <p:spPr>
          <a:xfrm>
            <a:off x="4533428" y="1381029"/>
            <a:ext cx="1332300" cy="195300"/>
          </a:xfrm>
          <a:prstGeom prst="rect">
            <a:avLst/>
          </a:prstGeom>
          <a:noFill/>
          <a:ln>
            <a:noFill/>
          </a:ln>
          <a:effectLst>
            <a:outerShdw blurRad="635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FFFFFF"/>
              </a:buClr>
              <a:buSzPts val="1100"/>
              <a:buFont typeface="Gill Sans"/>
              <a:buNone/>
            </a:pPr>
            <a:r>
              <a:rPr lang="en" sz="1100" b="1" i="1" u="none" strike="noStrike" cap="none">
                <a:solidFill>
                  <a:srgbClr val="FFFFFF"/>
                </a:solidFill>
                <a:latin typeface="Gill Sans"/>
                <a:ea typeface="Gill Sans"/>
                <a:cs typeface="Gill Sans"/>
                <a:sym typeface="Gill Sans"/>
              </a:rPr>
              <a:t>Inventing Tomorrow</a:t>
            </a:r>
            <a:endParaRPr sz="500"/>
          </a:p>
        </p:txBody>
      </p:sp>
      <p:sp>
        <p:nvSpPr>
          <p:cNvPr id="207" name="Google Shape;207;p44"/>
          <p:cNvSpPr txBox="1"/>
          <p:nvPr/>
        </p:nvSpPr>
        <p:spPr>
          <a:xfrm>
            <a:off x="7194846" y="1381029"/>
            <a:ext cx="1538400" cy="195300"/>
          </a:xfrm>
          <a:prstGeom prst="rect">
            <a:avLst/>
          </a:prstGeom>
          <a:noFill/>
          <a:ln>
            <a:noFill/>
          </a:ln>
          <a:effectLst>
            <a:outerShdw blurRad="635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FFFFFF"/>
              </a:buClr>
              <a:buSzPts val="1100"/>
              <a:buFont typeface="Gill Sans"/>
              <a:buNone/>
            </a:pPr>
            <a:r>
              <a:rPr lang="en" sz="1100" b="1" i="1" u="none" strike="noStrike" cap="none">
                <a:solidFill>
                  <a:srgbClr val="FFFFFF"/>
                </a:solidFill>
                <a:latin typeface="Gill Sans"/>
                <a:ea typeface="Gill Sans"/>
                <a:cs typeface="Gill Sans"/>
                <a:sym typeface="Gill Sans"/>
              </a:rPr>
              <a:t>Food for the Rest of Us</a:t>
            </a:r>
            <a:endParaRPr sz="500"/>
          </a:p>
        </p:txBody>
      </p:sp>
      <p:pic>
        <p:nvPicPr>
          <p:cNvPr id="208" name="Google Shape;208;p44" descr="Image"/>
          <p:cNvPicPr preferRelativeResize="0"/>
          <p:nvPr/>
        </p:nvPicPr>
        <p:blipFill rotWithShape="1">
          <a:blip r:embed="rId9">
            <a:alphaModFix amt="24230"/>
          </a:blip>
          <a:srcRect t="12663"/>
          <a:stretch/>
        </p:blipFill>
        <p:spPr>
          <a:xfrm>
            <a:off x="-9577" y="4187880"/>
            <a:ext cx="3041290" cy="1707465"/>
          </a:xfrm>
          <a:prstGeom prst="rect">
            <a:avLst/>
          </a:prstGeom>
          <a:noFill/>
          <a:ln>
            <a:noFill/>
          </a:ln>
        </p:spPr>
      </p:pic>
      <p:pic>
        <p:nvPicPr>
          <p:cNvPr id="209" name="Google Shape;209;p44" descr="Image"/>
          <p:cNvPicPr preferRelativeResize="0"/>
          <p:nvPr/>
        </p:nvPicPr>
        <p:blipFill rotWithShape="1">
          <a:blip r:embed="rId10">
            <a:alphaModFix amt="24230"/>
          </a:blip>
          <a:srcRect/>
          <a:stretch/>
        </p:blipFill>
        <p:spPr>
          <a:xfrm>
            <a:off x="6112275" y="4187880"/>
            <a:ext cx="3041290" cy="1955115"/>
          </a:xfrm>
          <a:prstGeom prst="rect">
            <a:avLst/>
          </a:prstGeom>
          <a:noFill/>
          <a:ln>
            <a:noFill/>
          </a:ln>
        </p:spPr>
      </p:pic>
      <p:pic>
        <p:nvPicPr>
          <p:cNvPr id="210" name="Google Shape;210;p44" descr="Image"/>
          <p:cNvPicPr preferRelativeResize="0"/>
          <p:nvPr/>
        </p:nvPicPr>
        <p:blipFill rotWithShape="1">
          <a:blip r:embed="rId11">
            <a:alphaModFix amt="24230"/>
          </a:blip>
          <a:srcRect t="239"/>
          <a:stretch/>
        </p:blipFill>
        <p:spPr>
          <a:xfrm>
            <a:off x="3051355" y="4187880"/>
            <a:ext cx="3041290" cy="1950353"/>
          </a:xfrm>
          <a:prstGeom prst="rect">
            <a:avLst/>
          </a:prstGeom>
          <a:noFill/>
          <a:ln>
            <a:noFill/>
          </a:ln>
        </p:spPr>
      </p:pic>
      <p:pic>
        <p:nvPicPr>
          <p:cNvPr id="211" name="Google Shape;211;p44" descr="JtDsg4uTe3kJm8SuE_Z826E0ellBJ9gx9FWrc0gPDeE4y9ko6UrfuYetlf6z9CxOZLTHQIUEIaGOHxTdgqMvw_TlWyK3mrWfnOlWkOpC5xBJXn90XItaNC9PlmGBCOZPgvXMt6o_3CM.png"/>
          <p:cNvPicPr preferRelativeResize="0"/>
          <p:nvPr/>
        </p:nvPicPr>
        <p:blipFill rotWithShape="1">
          <a:blip r:embed="rId12">
            <a:alphaModFix/>
          </a:blip>
          <a:srcRect/>
          <a:stretch/>
        </p:blipFill>
        <p:spPr>
          <a:xfrm>
            <a:off x="4567349" y="4359196"/>
            <a:ext cx="4071828" cy="442811"/>
          </a:xfrm>
          <a:prstGeom prst="rect">
            <a:avLst/>
          </a:prstGeom>
          <a:noFill/>
          <a:ln>
            <a:noFill/>
          </a:ln>
          <a:effectLst>
            <a:outerShdw blurRad="63500" dist="25400" dir="5400000" rotWithShape="0">
              <a:srgbClr val="000000">
                <a:alpha val="49800"/>
              </a:srgbClr>
            </a:outerShdw>
          </a:effectLst>
        </p:spPr>
      </p:pic>
      <p:pic>
        <p:nvPicPr>
          <p:cNvPr id="212" name="Google Shape;212;p44">
            <a:hlinkClick r:id="rId13"/>
          </p:cNvPr>
          <p:cNvPicPr preferRelativeResize="0"/>
          <p:nvPr/>
        </p:nvPicPr>
        <p:blipFill>
          <a:blip r:embed="rId14">
            <a:alphaModFix/>
          </a:blip>
          <a:stretch>
            <a:fillRect/>
          </a:stretch>
        </p:blipFill>
        <p:spPr>
          <a:xfrm>
            <a:off x="3695900" y="4230050"/>
            <a:ext cx="772026" cy="7720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459</Words>
  <Application>Microsoft Macintosh PowerPoint</Application>
  <PresentationFormat>On-screen Show (16:9)</PresentationFormat>
  <Paragraphs>49</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Helvetica Neue</vt:lpstr>
      <vt:lpstr>Arial</vt:lpstr>
      <vt:lpstr>Gill Sans</vt:lpstr>
      <vt:lpstr>Proxima Nova</vt:lpstr>
      <vt:lpstr>Simple Light</vt:lpstr>
      <vt:lpstr>20_BasicBlack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Arathi Govind</cp:lastModifiedBy>
  <cp:revision>2</cp:revision>
  <dcterms:modified xsi:type="dcterms:W3CDTF">2021-10-21T03:34:25Z</dcterms:modified>
</cp:coreProperties>
</file>